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</p:sldIdLst>
  <p:sldSz cx="7559675" cy="10439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1" d="100"/>
          <a:sy n="51" d="100"/>
        </p:scale>
        <p:origin x="264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08486"/>
            <a:ext cx="6425724" cy="3634458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483102"/>
            <a:ext cx="5669756" cy="25204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75814-7FFF-4065-B914-FCBA17B88D2C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552AE-059B-4835-ADAA-FF89D2AA319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52714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1648" y="4429956"/>
            <a:ext cx="6520220" cy="502467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75814-7FFF-4065-B914-FCBA17B88D2C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552AE-059B-4835-ADAA-FF89D2AA319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03794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9455" y="7098553"/>
            <a:ext cx="6520220" cy="4342500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4871" y="4119563"/>
            <a:ext cx="6520220" cy="22836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82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82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75814-7FFF-4065-B914-FCBA17B88D2C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552AE-059B-4835-ADAA-FF89D2AA319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4185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779007"/>
            <a:ext cx="3212862" cy="662370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779007"/>
            <a:ext cx="3212862" cy="662370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75814-7FFF-4065-B914-FCBA17B88D2C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552AE-059B-4835-ADAA-FF89D2AA319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35339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55804"/>
            <a:ext cx="6520220" cy="2017801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559104"/>
            <a:ext cx="3198096" cy="125417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813281"/>
            <a:ext cx="3198096" cy="56087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559104"/>
            <a:ext cx="3213847" cy="125417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813281"/>
            <a:ext cx="3213847" cy="56087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75814-7FFF-4065-B914-FCBA17B88D2C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552AE-059B-4835-ADAA-FF89D2AA319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98919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75814-7FFF-4065-B914-FCBA17B88D2C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552AE-059B-4835-ADAA-FF89D2AA319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8136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75814-7FFF-4065-B914-FCBA17B88D2C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552AE-059B-4835-ADAA-FF89D2AA319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24406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695960"/>
            <a:ext cx="2438192" cy="2435860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03083"/>
            <a:ext cx="3827085" cy="7418740"/>
          </a:xfrm>
          <a:prstGeom prst="rect">
            <a:avLst/>
          </a:prstGeo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131820"/>
            <a:ext cx="2438192" cy="58020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75814-7FFF-4065-B914-FCBA17B88D2C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552AE-059B-4835-ADAA-FF89D2AA319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1047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695960"/>
            <a:ext cx="2438192" cy="2435860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03083"/>
            <a:ext cx="3827085" cy="741874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131820"/>
            <a:ext cx="2438192" cy="58020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75814-7FFF-4065-B914-FCBA17B88D2C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552AE-059B-4835-ADAA-FF89D2AA319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64521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4253345"/>
            <a:ext cx="6520220" cy="502467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75814-7FFF-4065-B914-FCBA17B88D2C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552AE-059B-4835-ADAA-FF89D2AA319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27942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55801"/>
            <a:ext cx="1630055" cy="8846909"/>
          </a:xfrm>
        </p:spPr>
        <p:txBody>
          <a:bodyPr vert="eaVert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55801"/>
            <a:ext cx="4795669" cy="884690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75814-7FFF-4065-B914-FCBA17B88D2C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552AE-059B-4835-ADAA-FF89D2AA319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06069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55804"/>
            <a:ext cx="6520220" cy="2017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675780"/>
            <a:ext cx="1700927" cy="555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5B75814-7FFF-4065-B914-FCBA17B88D2C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675780"/>
            <a:ext cx="2551390" cy="555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675780"/>
            <a:ext cx="1700927" cy="555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E552AE-059B-4835-ADAA-FF89D2AA3194}" type="slidenum">
              <a:rPr lang="fi-FI" smtClean="0"/>
              <a:t>‹#›</a:t>
            </a:fld>
            <a:endParaRPr lang="fi-FI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417F807F-E697-6643-9352-AD5EC86D6ED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728" y="9732942"/>
            <a:ext cx="2551390" cy="429837"/>
          </a:xfrm>
          <a:prstGeom prst="rect">
            <a:avLst/>
          </a:prstGeom>
        </p:spPr>
      </p:pic>
      <p:pic>
        <p:nvPicPr>
          <p:cNvPr id="10" name="Sisällön paikkamerkki 4">
            <a:extLst>
              <a:ext uri="{FF2B5EF4-FFF2-40B4-BE49-F238E27FC236}">
                <a16:creationId xmlns:a16="http://schemas.microsoft.com/office/drawing/2014/main" id="{4E60406A-99D7-110B-14E2-6492AD89B81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0"/>
            <a:ext cx="7559675" cy="3956229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CF794EFA-3A1F-2020-F4FD-6A2086CE08CF}"/>
              </a:ext>
            </a:extLst>
          </p:cNvPr>
          <p:cNvSpPr txBox="1">
            <a:spLocks/>
          </p:cNvSpPr>
          <p:nvPr userDrawn="1"/>
        </p:nvSpPr>
        <p:spPr>
          <a:xfrm>
            <a:off x="519726" y="4031669"/>
            <a:ext cx="6520220" cy="50246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3200" kern="120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3600" b="1" dirty="0"/>
              <a:t>Vanhustenviikon </a:t>
            </a:r>
            <a:br>
              <a:rPr lang="fi-FI" sz="3600" b="1" dirty="0"/>
            </a:br>
            <a:r>
              <a:rPr lang="fi-FI" sz="3600" b="1" dirty="0"/>
              <a:t>ulkoilupäivän webinaari: </a:t>
            </a:r>
            <a:br>
              <a:rPr lang="fi-FI" sz="3600" b="1" dirty="0"/>
            </a:br>
            <a:r>
              <a:rPr lang="fi-FI" sz="3600" b="1" dirty="0"/>
              <a:t>Pienillä hetkillä on suuri merkitys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656377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ctr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None/>
        <a:defRPr sz="3200" kern="1200">
          <a:solidFill>
            <a:schemeClr val="tx2">
              <a:lumMod val="75000"/>
              <a:lumOff val="25000"/>
            </a:schemeClr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kiliikkuja.fi/ulkoilu/iakkaiden-ulkoilupaiva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isällön paikkamerkki 2">
            <a:extLst>
              <a:ext uri="{FF2B5EF4-FFF2-40B4-BE49-F238E27FC236}">
                <a16:creationId xmlns:a16="http://schemas.microsoft.com/office/drawing/2014/main" id="{C6C1C1B3-ED6D-B529-627C-08306E0752D2}"/>
              </a:ext>
            </a:extLst>
          </p:cNvPr>
          <p:cNvSpPr txBox="1">
            <a:spLocks/>
          </p:cNvSpPr>
          <p:nvPr/>
        </p:nvSpPr>
        <p:spPr>
          <a:xfrm>
            <a:off x="372971" y="5768268"/>
            <a:ext cx="6813732" cy="40173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i-FI" sz="2400" b="1" dirty="0">
                <a:solidFill>
                  <a:srgbClr val="005FA0"/>
                </a:solidFill>
              </a:rPr>
              <a:t>Aika: </a:t>
            </a:r>
            <a:r>
              <a:rPr lang="fi-FI" sz="2400" dirty="0">
                <a:solidFill>
                  <a:srgbClr val="005FA0"/>
                </a:solidFill>
              </a:rPr>
              <a:t>8.10.2026 klo </a:t>
            </a:r>
            <a:r>
              <a:rPr lang="fi-FI" sz="2400" dirty="0">
                <a:solidFill>
                  <a:srgbClr val="FF0000"/>
                </a:solidFill>
              </a:rPr>
              <a:t>13-14</a:t>
            </a:r>
            <a:r>
              <a:rPr lang="fi-FI" sz="2400" dirty="0">
                <a:solidFill>
                  <a:srgbClr val="005FA0"/>
                </a:solidFill>
              </a:rPr>
              <a:t>		</a:t>
            </a:r>
          </a:p>
          <a:p>
            <a:pPr algn="l"/>
            <a:r>
              <a:rPr lang="fi-FI" sz="2400" b="1" dirty="0">
                <a:solidFill>
                  <a:srgbClr val="005FA0"/>
                </a:solidFill>
              </a:rPr>
              <a:t>Paikka: </a:t>
            </a:r>
            <a:r>
              <a:rPr lang="fi-FI" sz="2400" dirty="0">
                <a:solidFill>
                  <a:srgbClr val="FF0000"/>
                </a:solidFill>
              </a:rPr>
              <a:t>tapahtumapaikka ja osoite </a:t>
            </a:r>
          </a:p>
          <a:p>
            <a:pPr algn="l"/>
            <a:r>
              <a:rPr lang="fi-FI" sz="2400" b="1" dirty="0">
                <a:solidFill>
                  <a:srgbClr val="005FA0"/>
                </a:solidFill>
              </a:rPr>
              <a:t>Ohjelmassa: </a:t>
            </a:r>
            <a:r>
              <a:rPr lang="fi-FI" sz="2400" dirty="0">
                <a:solidFill>
                  <a:srgbClr val="005FA0"/>
                </a:solidFill>
              </a:rPr>
              <a:t>seuraamme yhdessä Ikäinstituutin webinaaria, jonka jälkeen lähdemme ulkoilemaan.</a:t>
            </a:r>
          </a:p>
          <a:p>
            <a:pPr algn="l"/>
            <a:r>
              <a:rPr lang="fi-FI" sz="2400" dirty="0">
                <a:solidFill>
                  <a:srgbClr val="005FA0"/>
                </a:solidFill>
              </a:rPr>
              <a:t> </a:t>
            </a:r>
          </a:p>
          <a:p>
            <a:pPr algn="l"/>
            <a:r>
              <a:rPr lang="fi-FI" sz="2000" dirty="0">
                <a:solidFill>
                  <a:srgbClr val="FF0000"/>
                </a:solidFill>
              </a:rPr>
              <a:t>Järjestäjä: poimi ideoita ulkoiluun </a:t>
            </a:r>
            <a:r>
              <a:rPr lang="fi-FI" sz="2000" dirty="0">
                <a:solidFill>
                  <a:srgbClr val="467886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https://www.ikiliikkuja.fi/ulkoilu/iakkaiden-ulkoilupaiva</a:t>
            </a:r>
            <a:r>
              <a:rPr lang="fi-FI" sz="2000" dirty="0">
                <a:solidFill>
                  <a:srgbClr val="FF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fi-FI" sz="2000" dirty="0">
                <a:solidFill>
                  <a:srgbClr val="FF0000"/>
                </a:solidFill>
              </a:rPr>
              <a:t> </a:t>
            </a:r>
          </a:p>
          <a:p>
            <a:pPr algn="l"/>
            <a:endParaRPr lang="fi-FI" sz="2400" b="1" dirty="0">
              <a:solidFill>
                <a:srgbClr val="005FA0"/>
              </a:solidFill>
            </a:endParaRPr>
          </a:p>
          <a:p>
            <a:pPr algn="l"/>
            <a:r>
              <a:rPr lang="fi-FI" sz="2400" b="1" dirty="0">
                <a:solidFill>
                  <a:srgbClr val="005FA0"/>
                </a:solidFill>
              </a:rPr>
              <a:t>Järjestäjät: </a:t>
            </a:r>
            <a:r>
              <a:rPr lang="fi-FI" sz="2400" dirty="0">
                <a:solidFill>
                  <a:srgbClr val="005FA0"/>
                </a:solidFill>
              </a:rPr>
              <a:t>kirjoita tähän kaikki järjestäjätahot</a:t>
            </a:r>
          </a:p>
          <a:p>
            <a:pPr algn="l"/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2881204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-teem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-teem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-te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e903c401-6a4f-4d6b-8c84-9876fb5ebde6" xsi:nil="true"/>
    <lcf76f155ced4ddcb4097134ff3c332f xmlns="e903c401-6a4f-4d6b-8c84-9876fb5ebde6">
      <Terms xmlns="http://schemas.microsoft.com/office/infopath/2007/PartnerControls"/>
    </lcf76f155ced4ddcb4097134ff3c332f>
    <TaxCatchAll xmlns="3d091f9b-d86d-4b8d-90b6-5deeb1a8014b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8BA41080F06A7841A4F4B5326ED0847F" ma:contentTypeVersion="22" ma:contentTypeDescription="Luo uusi asiakirja." ma:contentTypeScope="" ma:versionID="57660205ffbe8f2329e5ab34d5cff1f3">
  <xsd:schema xmlns:xsd="http://www.w3.org/2001/XMLSchema" xmlns:xs="http://www.w3.org/2001/XMLSchema" xmlns:p="http://schemas.microsoft.com/office/2006/metadata/properties" xmlns:ns2="e903c401-6a4f-4d6b-8c84-9876fb5ebde6" xmlns:ns3="3d091f9b-d86d-4b8d-90b6-5deeb1a8014b" targetNamespace="http://schemas.microsoft.com/office/2006/metadata/properties" ma:root="true" ma:fieldsID="3fcb17af2d39e24ddce0fb09af00b53b" ns2:_="" ns3:_="">
    <xsd:import namespace="e903c401-6a4f-4d6b-8c84-9876fb5ebde6"/>
    <xsd:import namespace="3d091f9b-d86d-4b8d-90b6-5deeb1a8014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3:TaxCatchAll" minOccurs="0"/>
                <xsd:element ref="ns2:lcf76f155ced4ddcb4097134ff3c332f" minOccurs="0"/>
                <xsd:element ref="ns2:MediaServiceObjectDetectorVersions" minOccurs="0"/>
                <xsd:element ref="ns2:MediaServiceSearchProperties" minOccurs="0"/>
                <xsd:element ref="ns2:_Flow_SignoffStatu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03c401-6a4f-4d6b-8c84-9876fb5ebd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Kuvien tunnisteet" ma:readOnly="false" ma:fieldId="{5cf76f15-5ced-4ddc-b409-7134ff3c332f}" ma:taxonomyMulti="true" ma:sspId="406f59e7-9212-45af-996b-b508a3ddc8a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Flow_SignoffStatus" ma:index="26" nillable="true" ma:displayName="Kuittauksen tila" ma:internalName="Kuittauksen_x0020_tila">
      <xsd:simpleType>
        <xsd:restriction base="dms:Text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091f9b-d86d-4b8d-90b6-5deeb1a8014b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a2fae-b2ea-41ee-b773-ab1a7dc4a61b}" ma:internalName="TaxCatchAll" ma:showField="CatchAllData" ma:web="3d091f9b-d86d-4b8d-90b6-5deeb1a8014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88CB9A2-4FAF-4D25-AAEE-65633F523540}">
  <ds:schemaRefs>
    <ds:schemaRef ds:uri="http://schemas.microsoft.com/office/2006/metadata/properties"/>
    <ds:schemaRef ds:uri="http://schemas.microsoft.com/office/infopath/2007/PartnerControls"/>
    <ds:schemaRef ds:uri="e903c401-6a4f-4d6b-8c84-9876fb5ebde6"/>
    <ds:schemaRef ds:uri="3d091f9b-d86d-4b8d-90b6-5deeb1a8014b"/>
  </ds:schemaRefs>
</ds:datastoreItem>
</file>

<file path=customXml/itemProps2.xml><?xml version="1.0" encoding="utf-8"?>
<ds:datastoreItem xmlns:ds="http://schemas.openxmlformats.org/officeDocument/2006/customXml" ds:itemID="{3CF8AB8C-42DD-4AB1-9E06-68F4617EAA9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DEB00E9-80DE-4255-96A9-4FD0848125C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903c401-6a4f-4d6b-8c84-9876fb5ebde6"/>
    <ds:schemaRef ds:uri="3d091f9b-d86d-4b8d-90b6-5deeb1a8014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</TotalTime>
  <Words>48</Words>
  <Application>Microsoft Office PowerPoint</Application>
  <PresentationFormat>Mukautettu</PresentationFormat>
  <Paragraphs>7</Paragraphs>
  <Slides>1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Office-teema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Emily Wu</dc:creator>
  <cp:lastModifiedBy>Emily Wu</cp:lastModifiedBy>
  <cp:revision>2</cp:revision>
  <dcterms:created xsi:type="dcterms:W3CDTF">2026-09-16T11:23:15Z</dcterms:created>
  <dcterms:modified xsi:type="dcterms:W3CDTF">2026-09-17T07:15:45Z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0x0101008BA41080F06A7841A4F4B5326ED0847F</vt:lpwstr>
  </property>
</Properties>
</file>