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notesMasterIdLst>
    <p:notesMasterId r:id="rId6"/>
  </p:notesMasterIdLst>
  <p:sldIdLst>
    <p:sldId id="256" r:id="rId5"/>
  </p:sldIdLst>
  <p:sldSz cx="9601200" cy="12801600" type="A3"/>
  <p:notesSz cx="6797675" cy="9926638"/>
  <p:defaultTextStyle>
    <a:defPPr>
      <a:defRPr lang="fi-FI"/>
    </a:defPPr>
    <a:lvl1pPr marL="0" algn="l" defTabSz="639971" rtl="0" eaLnBrk="1" latinLnBrk="0" hangingPunct="1">
      <a:defRPr sz="2517" kern="1200">
        <a:solidFill>
          <a:schemeClr val="tx1"/>
        </a:solidFill>
        <a:latin typeface="+mn-lt"/>
        <a:ea typeface="+mn-ea"/>
        <a:cs typeface="+mn-cs"/>
      </a:defRPr>
    </a:lvl1pPr>
    <a:lvl2pPr marL="639971" algn="l" defTabSz="639971" rtl="0" eaLnBrk="1" latinLnBrk="0" hangingPunct="1">
      <a:defRPr sz="2517" kern="1200">
        <a:solidFill>
          <a:schemeClr val="tx1"/>
        </a:solidFill>
        <a:latin typeface="+mn-lt"/>
        <a:ea typeface="+mn-ea"/>
        <a:cs typeface="+mn-cs"/>
      </a:defRPr>
    </a:lvl2pPr>
    <a:lvl3pPr marL="1279942" algn="l" defTabSz="639971" rtl="0" eaLnBrk="1" latinLnBrk="0" hangingPunct="1">
      <a:defRPr sz="2517" kern="1200">
        <a:solidFill>
          <a:schemeClr val="tx1"/>
        </a:solidFill>
        <a:latin typeface="+mn-lt"/>
        <a:ea typeface="+mn-ea"/>
        <a:cs typeface="+mn-cs"/>
      </a:defRPr>
    </a:lvl3pPr>
    <a:lvl4pPr marL="1919913" algn="l" defTabSz="639971" rtl="0" eaLnBrk="1" latinLnBrk="0" hangingPunct="1">
      <a:defRPr sz="2517" kern="1200">
        <a:solidFill>
          <a:schemeClr val="tx1"/>
        </a:solidFill>
        <a:latin typeface="+mn-lt"/>
        <a:ea typeface="+mn-ea"/>
        <a:cs typeface="+mn-cs"/>
      </a:defRPr>
    </a:lvl4pPr>
    <a:lvl5pPr marL="2559883" algn="l" defTabSz="639971" rtl="0" eaLnBrk="1" latinLnBrk="0" hangingPunct="1">
      <a:defRPr sz="2517" kern="1200">
        <a:solidFill>
          <a:schemeClr val="tx1"/>
        </a:solidFill>
        <a:latin typeface="+mn-lt"/>
        <a:ea typeface="+mn-ea"/>
        <a:cs typeface="+mn-cs"/>
      </a:defRPr>
    </a:lvl5pPr>
    <a:lvl6pPr marL="3199855" algn="l" defTabSz="639971" rtl="0" eaLnBrk="1" latinLnBrk="0" hangingPunct="1">
      <a:defRPr sz="2517" kern="1200">
        <a:solidFill>
          <a:schemeClr val="tx1"/>
        </a:solidFill>
        <a:latin typeface="+mn-lt"/>
        <a:ea typeface="+mn-ea"/>
        <a:cs typeface="+mn-cs"/>
      </a:defRPr>
    </a:lvl6pPr>
    <a:lvl7pPr marL="3839826" algn="l" defTabSz="639971" rtl="0" eaLnBrk="1" latinLnBrk="0" hangingPunct="1">
      <a:defRPr sz="2517" kern="1200">
        <a:solidFill>
          <a:schemeClr val="tx1"/>
        </a:solidFill>
        <a:latin typeface="+mn-lt"/>
        <a:ea typeface="+mn-ea"/>
        <a:cs typeface="+mn-cs"/>
      </a:defRPr>
    </a:lvl7pPr>
    <a:lvl8pPr marL="4479796" algn="l" defTabSz="639971" rtl="0" eaLnBrk="1" latinLnBrk="0" hangingPunct="1">
      <a:defRPr sz="2517" kern="1200">
        <a:solidFill>
          <a:schemeClr val="tx1"/>
        </a:solidFill>
        <a:latin typeface="+mn-lt"/>
        <a:ea typeface="+mn-ea"/>
        <a:cs typeface="+mn-cs"/>
      </a:defRPr>
    </a:lvl8pPr>
    <a:lvl9pPr marL="5119767" algn="l" defTabSz="639971" rtl="0" eaLnBrk="1" latinLnBrk="0" hangingPunct="1">
      <a:defRPr sz="2517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32" userDrawn="1">
          <p15:clr>
            <a:srgbClr val="A4A3A4"/>
          </p15:clr>
        </p15:guide>
        <p15:guide id="2" pos="302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FA0"/>
    <a:srgbClr val="8FC02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9D9DA3E-E3F9-4070-858D-DE9FF17F9F3D}" v="31" dt="2023-06-16T05:17:24.01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50" d="100"/>
          <a:sy n="50" d="100"/>
        </p:scale>
        <p:origin x="1668" y="-680"/>
      </p:cViewPr>
      <p:guideLst>
        <p:guide orient="horz" pos="4032"/>
        <p:guide pos="302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ne Honkanen" userId="2953e6af-1e99-4b40-b981-42454da92760" providerId="ADAL" clId="{2E0574C0-D7DD-484F-A68D-1499F1F8916F}"/>
    <pc:docChg chg="custSel addSld modSld modMainMaster">
      <pc:chgData name="Anne Honkanen" userId="2953e6af-1e99-4b40-b981-42454da92760" providerId="ADAL" clId="{2E0574C0-D7DD-484F-A68D-1499F1F8916F}" dt="2023-06-15T04:47:06.427" v="54" actId="1076"/>
      <pc:docMkLst>
        <pc:docMk/>
      </pc:docMkLst>
      <pc:sldChg chg="modSp mod">
        <pc:chgData name="Anne Honkanen" userId="2953e6af-1e99-4b40-b981-42454da92760" providerId="ADAL" clId="{2E0574C0-D7DD-484F-A68D-1499F1F8916F}" dt="2023-06-15T04:45:17.455" v="40" actId="1076"/>
        <pc:sldMkLst>
          <pc:docMk/>
          <pc:sldMk cId="2670980714" sldId="256"/>
        </pc:sldMkLst>
        <pc:spChg chg="mod">
          <ac:chgData name="Anne Honkanen" userId="2953e6af-1e99-4b40-b981-42454da92760" providerId="ADAL" clId="{2E0574C0-D7DD-484F-A68D-1499F1F8916F}" dt="2023-06-15T04:44:41.379" v="3" actId="1076"/>
          <ac:spMkLst>
            <pc:docMk/>
            <pc:sldMk cId="2670980714" sldId="256"/>
            <ac:spMk id="2" creationId="{8AA29E05-0D30-5F43-AB80-C2245E43EE4A}"/>
          </ac:spMkLst>
        </pc:spChg>
        <pc:spChg chg="mod">
          <ac:chgData name="Anne Honkanen" userId="2953e6af-1e99-4b40-b981-42454da92760" providerId="ADAL" clId="{2E0574C0-D7DD-484F-A68D-1499F1F8916F}" dt="2023-06-15T04:44:44.166" v="4" actId="1076"/>
          <ac:spMkLst>
            <pc:docMk/>
            <pc:sldMk cId="2670980714" sldId="256"/>
            <ac:spMk id="3" creationId="{AFA1C208-5680-B347-B737-645F4DBB5F6C}"/>
          </ac:spMkLst>
        </pc:spChg>
        <pc:spChg chg="mod">
          <ac:chgData name="Anne Honkanen" userId="2953e6af-1e99-4b40-b981-42454da92760" providerId="ADAL" clId="{2E0574C0-D7DD-484F-A68D-1499F1F8916F}" dt="2023-06-15T04:45:17.455" v="40" actId="1076"/>
          <ac:spMkLst>
            <pc:docMk/>
            <pc:sldMk cId="2670980714" sldId="256"/>
            <ac:spMk id="6" creationId="{557F7923-5E9D-453B-0B0A-6E703C095A5E}"/>
          </ac:spMkLst>
        </pc:spChg>
      </pc:sldChg>
      <pc:sldChg chg="addSp delSp modSp add mod">
        <pc:chgData name="Anne Honkanen" userId="2953e6af-1e99-4b40-b981-42454da92760" providerId="ADAL" clId="{2E0574C0-D7DD-484F-A68D-1499F1F8916F}" dt="2023-06-15T04:47:06.427" v="54" actId="1076"/>
        <pc:sldMkLst>
          <pc:docMk/>
          <pc:sldMk cId="1417474441" sldId="257"/>
        </pc:sldMkLst>
        <pc:spChg chg="mod topLvl">
          <ac:chgData name="Anne Honkanen" userId="2953e6af-1e99-4b40-b981-42454da92760" providerId="ADAL" clId="{2E0574C0-D7DD-484F-A68D-1499F1F8916F}" dt="2023-06-15T04:47:03.705" v="53" actId="14100"/>
          <ac:spMkLst>
            <pc:docMk/>
            <pc:sldMk cId="1417474441" sldId="257"/>
            <ac:spMk id="5" creationId="{6A4C5A34-2BE5-9A59-E6C9-5FC1F46D9C87}"/>
          </ac:spMkLst>
        </pc:spChg>
        <pc:grpChg chg="add del mod">
          <ac:chgData name="Anne Honkanen" userId="2953e6af-1e99-4b40-b981-42454da92760" providerId="ADAL" clId="{2E0574C0-D7DD-484F-A68D-1499F1F8916F}" dt="2023-06-15T04:46:26.267" v="43" actId="478"/>
          <ac:grpSpMkLst>
            <pc:docMk/>
            <pc:sldMk cId="1417474441" sldId="257"/>
            <ac:grpSpMk id="4" creationId="{1665DA56-B688-D7AE-E09C-4F85AEE0A95E}"/>
          </ac:grpSpMkLst>
        </pc:grpChg>
        <pc:picChg chg="del mod topLvl">
          <ac:chgData name="Anne Honkanen" userId="2953e6af-1e99-4b40-b981-42454da92760" providerId="ADAL" clId="{2E0574C0-D7DD-484F-A68D-1499F1F8916F}" dt="2023-06-15T04:46:26.267" v="43" actId="478"/>
          <ac:picMkLst>
            <pc:docMk/>
            <pc:sldMk cId="1417474441" sldId="257"/>
            <ac:picMk id="7" creationId="{4DAFBF9B-9BB0-9A00-789E-DC1AA3E5CCDB}"/>
          </ac:picMkLst>
        </pc:picChg>
        <pc:picChg chg="add mod">
          <ac:chgData name="Anne Honkanen" userId="2953e6af-1e99-4b40-b981-42454da92760" providerId="ADAL" clId="{2E0574C0-D7DD-484F-A68D-1499F1F8916F}" dt="2023-06-15T04:47:06.427" v="54" actId="1076"/>
          <ac:picMkLst>
            <pc:docMk/>
            <pc:sldMk cId="1417474441" sldId="257"/>
            <ac:picMk id="9" creationId="{F78023B5-C277-499E-FA1E-EE2F6998EB6A}"/>
          </ac:picMkLst>
        </pc:picChg>
      </pc:sldChg>
      <pc:sldMasterChg chg="modSp mod">
        <pc:chgData name="Anne Honkanen" userId="2953e6af-1e99-4b40-b981-42454da92760" providerId="ADAL" clId="{2E0574C0-D7DD-484F-A68D-1499F1F8916F}" dt="2023-06-15T04:44:33.250" v="2" actId="732"/>
        <pc:sldMasterMkLst>
          <pc:docMk/>
          <pc:sldMasterMk cId="848313520" sldId="2147483660"/>
        </pc:sldMasterMkLst>
        <pc:picChg chg="mod modCrop">
          <ac:chgData name="Anne Honkanen" userId="2953e6af-1e99-4b40-b981-42454da92760" providerId="ADAL" clId="{2E0574C0-D7DD-484F-A68D-1499F1F8916F}" dt="2023-06-15T04:44:33.250" v="2" actId="732"/>
          <ac:picMkLst>
            <pc:docMk/>
            <pc:sldMasterMk cId="848313520" sldId="2147483660"/>
            <ac:picMk id="14" creationId="{6F356668-F3B5-4CC5-4234-7585A84D7F43}"/>
          </ac:picMkLst>
        </pc:picChg>
      </pc:sldMasterChg>
    </pc:docChg>
  </pc:docChgLst>
  <pc:docChgLst>
    <pc:chgData name="Anne Honkanen" userId="2953e6af-1e99-4b40-b981-42454da92760" providerId="ADAL" clId="{A7C2D9CD-B664-4BC8-AEDA-8BE06E88FDA8}"/>
    <pc:docChg chg="undo custSel addSld delSld modSld modMainMaster">
      <pc:chgData name="Anne Honkanen" userId="2953e6af-1e99-4b40-b981-42454da92760" providerId="ADAL" clId="{A7C2D9CD-B664-4BC8-AEDA-8BE06E88FDA8}" dt="2023-06-14T07:20:56.090" v="102" actId="1035"/>
      <pc:docMkLst>
        <pc:docMk/>
      </pc:docMkLst>
      <pc:sldChg chg="addSp delSp mod">
        <pc:chgData name="Anne Honkanen" userId="2953e6af-1e99-4b40-b981-42454da92760" providerId="ADAL" clId="{A7C2D9CD-B664-4BC8-AEDA-8BE06E88FDA8}" dt="2023-05-15T07:36:14.231" v="58" actId="22"/>
        <pc:sldMkLst>
          <pc:docMk/>
          <pc:sldMk cId="2670980714" sldId="256"/>
        </pc:sldMkLst>
        <pc:spChg chg="add del">
          <ac:chgData name="Anne Honkanen" userId="2953e6af-1e99-4b40-b981-42454da92760" providerId="ADAL" clId="{A7C2D9CD-B664-4BC8-AEDA-8BE06E88FDA8}" dt="2023-05-15T07:36:14.231" v="58" actId="22"/>
          <ac:spMkLst>
            <pc:docMk/>
            <pc:sldMk cId="2670980714" sldId="256"/>
            <ac:spMk id="5" creationId="{5F7C1446-2E55-A1F6-83C2-13B396A98139}"/>
          </ac:spMkLst>
        </pc:spChg>
      </pc:sldChg>
      <pc:sldChg chg="add del">
        <pc:chgData name="Anne Honkanen" userId="2953e6af-1e99-4b40-b981-42454da92760" providerId="ADAL" clId="{A7C2D9CD-B664-4BC8-AEDA-8BE06E88FDA8}" dt="2023-05-15T07:39:49.746" v="86" actId="47"/>
        <pc:sldMkLst>
          <pc:docMk/>
          <pc:sldMk cId="3331251080" sldId="257"/>
        </pc:sldMkLst>
      </pc:sldChg>
      <pc:sldMasterChg chg="modSp mod">
        <pc:chgData name="Anne Honkanen" userId="2953e6af-1e99-4b40-b981-42454da92760" providerId="ADAL" clId="{A7C2D9CD-B664-4BC8-AEDA-8BE06E88FDA8}" dt="2023-06-14T07:20:56.090" v="102" actId="1035"/>
        <pc:sldMasterMkLst>
          <pc:docMk/>
          <pc:sldMasterMk cId="848313520" sldId="2147483660"/>
        </pc:sldMasterMkLst>
        <pc:spChg chg="mod">
          <ac:chgData name="Anne Honkanen" userId="2953e6af-1e99-4b40-b981-42454da92760" providerId="ADAL" clId="{A7C2D9CD-B664-4BC8-AEDA-8BE06E88FDA8}" dt="2023-06-14T07:20:52.321" v="92" actId="1035"/>
          <ac:spMkLst>
            <pc:docMk/>
            <pc:sldMasterMk cId="848313520" sldId="2147483660"/>
            <ac:spMk id="8" creationId="{58AE7030-5C8F-0A4A-BCC2-2BDD1FE4811D}"/>
          </ac:spMkLst>
        </pc:spChg>
        <pc:spChg chg="mod">
          <ac:chgData name="Anne Honkanen" userId="2953e6af-1e99-4b40-b981-42454da92760" providerId="ADAL" clId="{A7C2D9CD-B664-4BC8-AEDA-8BE06E88FDA8}" dt="2023-05-05T10:56:29.481" v="56" actId="20577"/>
          <ac:spMkLst>
            <pc:docMk/>
            <pc:sldMasterMk cId="848313520" sldId="2147483660"/>
            <ac:spMk id="10" creationId="{876CD704-DA37-4D0D-9BC6-9F3AECB8AF30}"/>
          </ac:spMkLst>
        </pc:spChg>
        <pc:picChg chg="mod">
          <ac:chgData name="Anne Honkanen" userId="2953e6af-1e99-4b40-b981-42454da92760" providerId="ADAL" clId="{A7C2D9CD-B664-4BC8-AEDA-8BE06E88FDA8}" dt="2023-06-14T07:20:56.090" v="102" actId="1035"/>
          <ac:picMkLst>
            <pc:docMk/>
            <pc:sldMasterMk cId="848313520" sldId="2147483660"/>
            <ac:picMk id="3" creationId="{D5CF1E22-DA6C-03BB-A5A2-7D5DCCD3CF3B}"/>
          </ac:picMkLst>
        </pc:picChg>
      </pc:sldMasterChg>
    </pc:docChg>
  </pc:docChgLst>
  <pc:docChgLst>
    <pc:chgData name="Hanna Valkeinen" userId="d905cdc4-a314-4039-b4fc-a1a7c4ad3ed4" providerId="ADAL" clId="{C9D9DA3E-E3F9-4070-858D-DE9FF17F9F3D}"/>
    <pc:docChg chg="undo custSel addSld delSld modSld modMainMaster">
      <pc:chgData name="Hanna Valkeinen" userId="d905cdc4-a314-4039-b4fc-a1a7c4ad3ed4" providerId="ADAL" clId="{C9D9DA3E-E3F9-4070-858D-DE9FF17F9F3D}" dt="2023-06-16T05:17:24.010" v="151" actId="1076"/>
      <pc:docMkLst>
        <pc:docMk/>
      </pc:docMkLst>
      <pc:sldChg chg="addSp delSp modSp mod">
        <pc:chgData name="Hanna Valkeinen" userId="d905cdc4-a314-4039-b4fc-a1a7c4ad3ed4" providerId="ADAL" clId="{C9D9DA3E-E3F9-4070-858D-DE9FF17F9F3D}" dt="2023-06-14T09:49:11.801" v="141" actId="1076"/>
        <pc:sldMkLst>
          <pc:docMk/>
          <pc:sldMk cId="2670980714" sldId="256"/>
        </pc:sldMkLst>
        <pc:spChg chg="add mod">
          <ac:chgData name="Hanna Valkeinen" userId="d905cdc4-a314-4039-b4fc-a1a7c4ad3ed4" providerId="ADAL" clId="{C9D9DA3E-E3F9-4070-858D-DE9FF17F9F3D}" dt="2023-06-14T09:49:11.801" v="141" actId="1076"/>
          <ac:spMkLst>
            <pc:docMk/>
            <pc:sldMk cId="2670980714" sldId="256"/>
            <ac:spMk id="6" creationId="{557F7923-5E9D-453B-0B0A-6E703C095A5E}"/>
          </ac:spMkLst>
        </pc:spChg>
        <pc:picChg chg="add del mod">
          <ac:chgData name="Hanna Valkeinen" userId="d905cdc4-a314-4039-b4fc-a1a7c4ad3ed4" providerId="ADAL" clId="{C9D9DA3E-E3F9-4070-858D-DE9FF17F9F3D}" dt="2023-06-14T07:52:09.977" v="4"/>
          <ac:picMkLst>
            <pc:docMk/>
            <pc:sldMk cId="2670980714" sldId="256"/>
            <ac:picMk id="5" creationId="{AFE8A1F3-2AB9-5141-2F4B-7538185DE6B2}"/>
          </ac:picMkLst>
        </pc:picChg>
      </pc:sldChg>
      <pc:sldChg chg="del">
        <pc:chgData name="Hanna Valkeinen" userId="d905cdc4-a314-4039-b4fc-a1a7c4ad3ed4" providerId="ADAL" clId="{C9D9DA3E-E3F9-4070-858D-DE9FF17F9F3D}" dt="2023-06-16T05:16:58.737" v="150" actId="47"/>
        <pc:sldMkLst>
          <pc:docMk/>
          <pc:sldMk cId="1417474441" sldId="257"/>
        </pc:sldMkLst>
      </pc:sldChg>
      <pc:sldChg chg="new del">
        <pc:chgData name="Hanna Valkeinen" userId="d905cdc4-a314-4039-b4fc-a1a7c4ad3ed4" providerId="ADAL" clId="{C9D9DA3E-E3F9-4070-858D-DE9FF17F9F3D}" dt="2023-06-14T07:54:52.638" v="6" actId="47"/>
        <pc:sldMkLst>
          <pc:docMk/>
          <pc:sldMk cId="3003535471" sldId="257"/>
        </pc:sldMkLst>
      </pc:sldChg>
      <pc:sldMasterChg chg="addSp delSp modSp mod">
        <pc:chgData name="Hanna Valkeinen" userId="d905cdc4-a314-4039-b4fc-a1a7c4ad3ed4" providerId="ADAL" clId="{C9D9DA3E-E3F9-4070-858D-DE9FF17F9F3D}" dt="2023-06-16T05:17:24.010" v="151" actId="1076"/>
        <pc:sldMasterMkLst>
          <pc:docMk/>
          <pc:sldMasterMk cId="848313520" sldId="2147483660"/>
        </pc:sldMasterMkLst>
        <pc:spChg chg="add mod">
          <ac:chgData name="Hanna Valkeinen" userId="d905cdc4-a314-4039-b4fc-a1a7c4ad3ed4" providerId="ADAL" clId="{C9D9DA3E-E3F9-4070-858D-DE9FF17F9F3D}" dt="2023-06-16T05:14:57.219" v="142"/>
          <ac:spMkLst>
            <pc:docMk/>
            <pc:sldMasterMk cId="848313520" sldId="2147483660"/>
            <ac:spMk id="2" creationId="{0BAA68EA-8838-2AAC-559F-63159D709254}"/>
          </ac:spMkLst>
        </pc:spChg>
        <pc:spChg chg="del">
          <ac:chgData name="Hanna Valkeinen" userId="d905cdc4-a314-4039-b4fc-a1a7c4ad3ed4" providerId="ADAL" clId="{C9D9DA3E-E3F9-4070-858D-DE9FF17F9F3D}" dt="2023-06-14T09:22:04.443" v="8" actId="478"/>
          <ac:spMkLst>
            <pc:docMk/>
            <pc:sldMasterMk cId="848313520" sldId="2147483660"/>
            <ac:spMk id="8" creationId="{58AE7030-5C8F-0A4A-BCC2-2BDD1FE4811D}"/>
          </ac:spMkLst>
        </pc:spChg>
        <pc:spChg chg="add del mod">
          <ac:chgData name="Hanna Valkeinen" userId="d905cdc4-a314-4039-b4fc-a1a7c4ad3ed4" providerId="ADAL" clId="{C9D9DA3E-E3F9-4070-858D-DE9FF17F9F3D}" dt="2023-06-14T09:38:10.586" v="83" actId="478"/>
          <ac:spMkLst>
            <pc:docMk/>
            <pc:sldMasterMk cId="848313520" sldId="2147483660"/>
            <ac:spMk id="10" creationId="{876CD704-DA37-4D0D-9BC6-9F3AECB8AF30}"/>
          </ac:spMkLst>
        </pc:spChg>
        <pc:graphicFrameChg chg="add del mod">
          <ac:chgData name="Hanna Valkeinen" userId="d905cdc4-a314-4039-b4fc-a1a7c4ad3ed4" providerId="ADAL" clId="{C9D9DA3E-E3F9-4070-858D-DE9FF17F9F3D}" dt="2023-06-14T09:31:00.164" v="39"/>
          <ac:graphicFrameMkLst>
            <pc:docMk/>
            <pc:sldMasterMk cId="848313520" sldId="2147483660"/>
            <ac:graphicFrameMk id="9" creationId="{763517D7-CC58-FDF6-8715-47998A91FBC9}"/>
          </ac:graphicFrameMkLst>
        </pc:graphicFrameChg>
        <pc:picChg chg="add mod">
          <ac:chgData name="Hanna Valkeinen" userId="d905cdc4-a314-4039-b4fc-a1a7c4ad3ed4" providerId="ADAL" clId="{C9D9DA3E-E3F9-4070-858D-DE9FF17F9F3D}" dt="2023-06-16T05:17:24.010" v="151" actId="1076"/>
          <ac:picMkLst>
            <pc:docMk/>
            <pc:sldMasterMk cId="848313520" sldId="2147483660"/>
            <ac:picMk id="3" creationId="{A125E086-6A53-CB18-E650-02B0B6FBC798}"/>
          </ac:picMkLst>
        </pc:picChg>
        <pc:picChg chg="del">
          <ac:chgData name="Hanna Valkeinen" userId="d905cdc4-a314-4039-b4fc-a1a7c4ad3ed4" providerId="ADAL" clId="{C9D9DA3E-E3F9-4070-858D-DE9FF17F9F3D}" dt="2023-06-14T09:22:03.509" v="7" actId="478"/>
          <ac:picMkLst>
            <pc:docMk/>
            <pc:sldMasterMk cId="848313520" sldId="2147483660"/>
            <ac:picMk id="3" creationId="{D5CF1E22-DA6C-03BB-A5A2-7D5DCCD3CF3B}"/>
          </ac:picMkLst>
        </pc:picChg>
        <pc:picChg chg="add del">
          <ac:chgData name="Hanna Valkeinen" userId="d905cdc4-a314-4039-b4fc-a1a7c4ad3ed4" providerId="ADAL" clId="{C9D9DA3E-E3F9-4070-858D-DE9FF17F9F3D}" dt="2023-06-14T09:35:18.425" v="55" actId="478"/>
          <ac:picMkLst>
            <pc:docMk/>
            <pc:sldMasterMk cId="848313520" sldId="2147483660"/>
            <ac:picMk id="4" creationId="{3B9ACB9D-53AD-621B-5DD3-3665A5474179}"/>
          </ac:picMkLst>
        </pc:picChg>
        <pc:picChg chg="add del mod modCrop">
          <ac:chgData name="Hanna Valkeinen" userId="d905cdc4-a314-4039-b4fc-a1a7c4ad3ed4" providerId="ADAL" clId="{C9D9DA3E-E3F9-4070-858D-DE9FF17F9F3D}" dt="2023-06-14T09:24:46.999" v="22"/>
          <ac:picMkLst>
            <pc:docMk/>
            <pc:sldMasterMk cId="848313520" sldId="2147483660"/>
            <ac:picMk id="5" creationId="{E59A9028-6659-9C91-A11B-17A89CAAAE6C}"/>
          </ac:picMkLst>
        </pc:picChg>
        <pc:picChg chg="add del mod">
          <ac:chgData name="Hanna Valkeinen" userId="d905cdc4-a314-4039-b4fc-a1a7c4ad3ed4" providerId="ADAL" clId="{C9D9DA3E-E3F9-4070-858D-DE9FF17F9F3D}" dt="2023-06-14T09:31:04.507" v="45"/>
          <ac:picMkLst>
            <pc:docMk/>
            <pc:sldMasterMk cId="848313520" sldId="2147483660"/>
            <ac:picMk id="7" creationId="{4201CDD3-4486-422B-9467-C0C527F573AC}"/>
          </ac:picMkLst>
        </pc:picChg>
        <pc:picChg chg="add del mod">
          <ac:chgData name="Hanna Valkeinen" userId="d905cdc4-a314-4039-b4fc-a1a7c4ad3ed4" providerId="ADAL" clId="{C9D9DA3E-E3F9-4070-858D-DE9FF17F9F3D}" dt="2023-06-14T09:34:38.006" v="54" actId="478"/>
          <ac:picMkLst>
            <pc:docMk/>
            <pc:sldMasterMk cId="848313520" sldId="2147483660"/>
            <ac:picMk id="12" creationId="{41A9B138-5793-353C-5ACE-E5C837086F02}"/>
          </ac:picMkLst>
        </pc:picChg>
        <pc:picChg chg="add mod modCrop">
          <ac:chgData name="Hanna Valkeinen" userId="d905cdc4-a314-4039-b4fc-a1a7c4ad3ed4" providerId="ADAL" clId="{C9D9DA3E-E3F9-4070-858D-DE9FF17F9F3D}" dt="2023-06-14T09:37:43.633" v="82" actId="1076"/>
          <ac:picMkLst>
            <pc:docMk/>
            <pc:sldMasterMk cId="848313520" sldId="2147483660"/>
            <ac:picMk id="14" creationId="{6F356668-F3B5-4CC5-4234-7585A84D7F43}"/>
          </ac:picMkLst>
        </pc:picChg>
        <pc:picChg chg="add del mod">
          <ac:chgData name="Hanna Valkeinen" userId="d905cdc4-a314-4039-b4fc-a1a7c4ad3ed4" providerId="ADAL" clId="{C9D9DA3E-E3F9-4070-858D-DE9FF17F9F3D}" dt="2023-06-16T05:15:00.741" v="143" actId="21"/>
          <ac:picMkLst>
            <pc:docMk/>
            <pc:sldMasterMk cId="848313520" sldId="2147483660"/>
            <ac:picMk id="1026" creationId="{3C0D7E9A-987D-5613-9AD0-67F815E9FE76}"/>
          </ac:picMkLst>
        </pc:pic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1512A7-6E0B-2742-829F-AA6A6EA1D67F}" type="datetimeFigureOut">
              <a:rPr lang="fi-FI" smtClean="0"/>
              <a:t>16.6.2023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1241425"/>
            <a:ext cx="25114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413AE0-0401-E141-BCD6-EB0BED40E41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285865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413AE0-0401-E141-BCD6-EB0BED40E415}" type="slidenum">
              <a:rPr lang="fi-FI" smtClean="0"/>
              <a:t>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731597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720090" y="3976794"/>
            <a:ext cx="8161020" cy="2744047"/>
          </a:xfrm>
          <a:prstGeom prst="rect">
            <a:avLst/>
          </a:prstGeom>
        </p:spPr>
        <p:txBody>
          <a:bodyPr/>
          <a:lstStyle/>
          <a:p>
            <a:r>
              <a:rPr lang="fi-FI"/>
              <a:t>Muokkaa perustyylejä naps.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480060" y="11865188"/>
            <a:ext cx="2240280" cy="681567"/>
          </a:xfrm>
          <a:prstGeom prst="rect">
            <a:avLst/>
          </a:prstGeom>
        </p:spPr>
        <p:txBody>
          <a:bodyPr/>
          <a:lstStyle/>
          <a:p>
            <a:fld id="{AC9ABBB0-69AA-1F41-8B5A-04154AA1F626}" type="datetimeFigureOut">
              <a:t>16.6.2023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3280411" y="11865188"/>
            <a:ext cx="3040380" cy="681567"/>
          </a:xfrm>
          <a:prstGeom prst="rect">
            <a:avLst/>
          </a:prstGeom>
        </p:spPr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880860" y="11865188"/>
            <a:ext cx="2240280" cy="681567"/>
          </a:xfrm>
          <a:prstGeom prst="rect">
            <a:avLst/>
          </a:prstGeom>
        </p:spPr>
        <p:txBody>
          <a:bodyPr/>
          <a:lstStyle/>
          <a:p>
            <a:fld id="{20A9C90C-B05E-AF49-8C8D-ADEB06F53247}" type="slidenum">
              <a:rPr lang="uk-UA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2744480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80060" y="512658"/>
            <a:ext cx="8641080" cy="2133600"/>
          </a:xfrm>
          <a:prstGeom prst="rect">
            <a:avLst/>
          </a:prstGeom>
        </p:spPr>
        <p:txBody>
          <a:bodyPr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80060" y="2987041"/>
            <a:ext cx="8641080" cy="844846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480060" y="11865188"/>
            <a:ext cx="2240280" cy="681567"/>
          </a:xfrm>
          <a:prstGeom prst="rect">
            <a:avLst/>
          </a:prstGeom>
        </p:spPr>
        <p:txBody>
          <a:bodyPr/>
          <a:lstStyle/>
          <a:p>
            <a:fld id="{AC9ABBB0-69AA-1F41-8B5A-04154AA1F626}" type="datetimeFigureOut">
              <a:t>16.6.2023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3280411" y="11865188"/>
            <a:ext cx="3040380" cy="681567"/>
          </a:xfrm>
          <a:prstGeom prst="rect">
            <a:avLst/>
          </a:prstGeom>
        </p:spPr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880860" y="11865188"/>
            <a:ext cx="2240280" cy="681567"/>
          </a:xfrm>
          <a:prstGeom prst="rect">
            <a:avLst/>
          </a:prstGeom>
        </p:spPr>
        <p:txBody>
          <a:bodyPr/>
          <a:lstStyle/>
          <a:p>
            <a:fld id="{20A9C90C-B05E-AF49-8C8D-ADEB06F53247}" type="slidenum">
              <a:rPr lang="uk-UA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1333078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untainen otsikko 1"/>
          <p:cNvSpPr>
            <a:spLocks noGrp="1"/>
          </p:cNvSpPr>
          <p:nvPr>
            <p:ph type="title" orient="vert"/>
          </p:nvPr>
        </p:nvSpPr>
        <p:spPr>
          <a:xfrm>
            <a:off x="6960870" y="512659"/>
            <a:ext cx="2160270" cy="10922846"/>
          </a:xfrm>
          <a:prstGeom prst="rect">
            <a:avLst/>
          </a:prstGeom>
        </p:spPr>
        <p:txBody>
          <a:bodyPr vert="eaVert"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80061" y="512659"/>
            <a:ext cx="6320790" cy="10922846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480060" y="11865188"/>
            <a:ext cx="2240280" cy="681567"/>
          </a:xfrm>
          <a:prstGeom prst="rect">
            <a:avLst/>
          </a:prstGeom>
        </p:spPr>
        <p:txBody>
          <a:bodyPr/>
          <a:lstStyle/>
          <a:p>
            <a:fld id="{AC9ABBB0-69AA-1F41-8B5A-04154AA1F626}" type="datetimeFigureOut">
              <a:t>16.6.2023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3280411" y="11865188"/>
            <a:ext cx="3040380" cy="681567"/>
          </a:xfrm>
          <a:prstGeom prst="rect">
            <a:avLst/>
          </a:prstGeom>
        </p:spPr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880860" y="11865188"/>
            <a:ext cx="2240280" cy="681567"/>
          </a:xfrm>
          <a:prstGeom prst="rect">
            <a:avLst/>
          </a:prstGeom>
        </p:spPr>
        <p:txBody>
          <a:bodyPr/>
          <a:lstStyle/>
          <a:p>
            <a:fld id="{20A9C90C-B05E-AF49-8C8D-ADEB06F53247}" type="slidenum">
              <a:rPr lang="uk-UA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2721184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80060" y="463672"/>
            <a:ext cx="8641080" cy="2133600"/>
          </a:xfrm>
          <a:prstGeom prst="rect">
            <a:avLst/>
          </a:prstGeom>
        </p:spPr>
        <p:txBody>
          <a:bodyPr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80060" y="2987041"/>
            <a:ext cx="8641080" cy="844846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480060" y="11865188"/>
            <a:ext cx="2240280" cy="681567"/>
          </a:xfrm>
          <a:prstGeom prst="rect">
            <a:avLst/>
          </a:prstGeom>
        </p:spPr>
        <p:txBody>
          <a:bodyPr/>
          <a:lstStyle/>
          <a:p>
            <a:fld id="{AC9ABBB0-69AA-1F41-8B5A-04154AA1F626}" type="datetimeFigureOut">
              <a:t>16.6.2023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3280411" y="11865188"/>
            <a:ext cx="3040380" cy="681567"/>
          </a:xfrm>
          <a:prstGeom prst="rect">
            <a:avLst/>
          </a:prstGeom>
        </p:spPr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880860" y="11865188"/>
            <a:ext cx="2240280" cy="681567"/>
          </a:xfrm>
          <a:prstGeom prst="rect">
            <a:avLst/>
          </a:prstGeom>
        </p:spPr>
        <p:txBody>
          <a:bodyPr/>
          <a:lstStyle/>
          <a:p>
            <a:fld id="{20A9C90C-B05E-AF49-8C8D-ADEB06F53247}" type="slidenum">
              <a:rPr lang="uk-UA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344837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58429" y="8226215"/>
            <a:ext cx="8161020" cy="2542540"/>
          </a:xfrm>
          <a:prstGeom prst="rect">
            <a:avLst/>
          </a:prstGeom>
        </p:spPr>
        <p:txBody>
          <a:bodyPr anchor="t"/>
          <a:lstStyle>
            <a:lvl1pPr algn="l">
              <a:defRPr sz="5502" b="1" cap="all"/>
            </a:lvl1pPr>
          </a:lstStyle>
          <a:p>
            <a:r>
              <a:rPr lang="fi-FI"/>
              <a:t>Muokkaa perustyylejä naps.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58429" y="5425865"/>
            <a:ext cx="8161020" cy="2800349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708">
                <a:solidFill>
                  <a:schemeClr val="tx1">
                    <a:tint val="75000"/>
                  </a:schemeClr>
                </a:solidFill>
              </a:defRPr>
            </a:lvl1pPr>
            <a:lvl2pPr marL="624190" indent="0">
              <a:buNone/>
              <a:defRPr sz="2455">
                <a:solidFill>
                  <a:schemeClr val="tx1">
                    <a:tint val="75000"/>
                  </a:schemeClr>
                </a:solidFill>
              </a:defRPr>
            </a:lvl2pPr>
            <a:lvl3pPr marL="1248378" indent="0">
              <a:buNone/>
              <a:defRPr sz="2201">
                <a:solidFill>
                  <a:schemeClr val="tx1">
                    <a:tint val="75000"/>
                  </a:schemeClr>
                </a:solidFill>
              </a:defRPr>
            </a:lvl3pPr>
            <a:lvl4pPr marL="1872568" indent="0">
              <a:buNone/>
              <a:defRPr sz="1947">
                <a:solidFill>
                  <a:schemeClr val="tx1">
                    <a:tint val="75000"/>
                  </a:schemeClr>
                </a:solidFill>
              </a:defRPr>
            </a:lvl4pPr>
            <a:lvl5pPr marL="2496756" indent="0">
              <a:buNone/>
              <a:defRPr sz="1947">
                <a:solidFill>
                  <a:schemeClr val="tx1">
                    <a:tint val="75000"/>
                  </a:schemeClr>
                </a:solidFill>
              </a:defRPr>
            </a:lvl5pPr>
            <a:lvl6pPr marL="3120946" indent="0">
              <a:buNone/>
              <a:defRPr sz="1947">
                <a:solidFill>
                  <a:schemeClr val="tx1">
                    <a:tint val="75000"/>
                  </a:schemeClr>
                </a:solidFill>
              </a:defRPr>
            </a:lvl6pPr>
            <a:lvl7pPr marL="3745135" indent="0">
              <a:buNone/>
              <a:defRPr sz="1947">
                <a:solidFill>
                  <a:schemeClr val="tx1">
                    <a:tint val="75000"/>
                  </a:schemeClr>
                </a:solidFill>
              </a:defRPr>
            </a:lvl7pPr>
            <a:lvl8pPr marL="4369324" indent="0">
              <a:buNone/>
              <a:defRPr sz="1947">
                <a:solidFill>
                  <a:schemeClr val="tx1">
                    <a:tint val="75000"/>
                  </a:schemeClr>
                </a:solidFill>
              </a:defRPr>
            </a:lvl8pPr>
            <a:lvl9pPr marL="4993514" indent="0">
              <a:buNone/>
              <a:defRPr sz="194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480060" y="11865188"/>
            <a:ext cx="2240280" cy="681567"/>
          </a:xfrm>
          <a:prstGeom prst="rect">
            <a:avLst/>
          </a:prstGeom>
        </p:spPr>
        <p:txBody>
          <a:bodyPr/>
          <a:lstStyle/>
          <a:p>
            <a:fld id="{AC9ABBB0-69AA-1F41-8B5A-04154AA1F626}" type="datetimeFigureOut">
              <a:t>16.6.2023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3280411" y="11865188"/>
            <a:ext cx="3040380" cy="681567"/>
          </a:xfrm>
          <a:prstGeom prst="rect">
            <a:avLst/>
          </a:prstGeom>
        </p:spPr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880860" y="11865188"/>
            <a:ext cx="2240280" cy="681567"/>
          </a:xfrm>
          <a:prstGeom prst="rect">
            <a:avLst/>
          </a:prstGeom>
        </p:spPr>
        <p:txBody>
          <a:bodyPr/>
          <a:lstStyle/>
          <a:p>
            <a:fld id="{20A9C90C-B05E-AF49-8C8D-ADEB06F53247}" type="slidenum">
              <a:rPr lang="uk-UA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328410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80060" y="512658"/>
            <a:ext cx="8641080" cy="2133600"/>
          </a:xfrm>
          <a:prstGeom prst="rect">
            <a:avLst/>
          </a:prstGeom>
        </p:spPr>
        <p:txBody>
          <a:bodyPr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80060" y="2987041"/>
            <a:ext cx="4240530" cy="8448464"/>
          </a:xfrm>
          <a:prstGeom prst="rect">
            <a:avLst/>
          </a:prstGeom>
        </p:spPr>
        <p:txBody>
          <a:bodyPr/>
          <a:lstStyle>
            <a:lvl1pPr>
              <a:defRPr sz="3809"/>
            </a:lvl1pPr>
            <a:lvl2pPr>
              <a:defRPr sz="3301"/>
            </a:lvl2pPr>
            <a:lvl3pPr>
              <a:defRPr sz="2708"/>
            </a:lvl3pPr>
            <a:lvl4pPr>
              <a:defRPr sz="2455"/>
            </a:lvl4pPr>
            <a:lvl5pPr>
              <a:defRPr sz="2455"/>
            </a:lvl5pPr>
            <a:lvl6pPr>
              <a:defRPr sz="2455"/>
            </a:lvl6pPr>
            <a:lvl7pPr>
              <a:defRPr sz="2455"/>
            </a:lvl7pPr>
            <a:lvl8pPr>
              <a:defRPr sz="2455"/>
            </a:lvl8pPr>
            <a:lvl9pPr>
              <a:defRPr sz="2455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880610" y="2987041"/>
            <a:ext cx="4240530" cy="8448464"/>
          </a:xfrm>
          <a:prstGeom prst="rect">
            <a:avLst/>
          </a:prstGeom>
        </p:spPr>
        <p:txBody>
          <a:bodyPr/>
          <a:lstStyle>
            <a:lvl1pPr>
              <a:defRPr sz="3809"/>
            </a:lvl1pPr>
            <a:lvl2pPr>
              <a:defRPr sz="3301"/>
            </a:lvl2pPr>
            <a:lvl3pPr>
              <a:defRPr sz="2708"/>
            </a:lvl3pPr>
            <a:lvl4pPr>
              <a:defRPr sz="2455"/>
            </a:lvl4pPr>
            <a:lvl5pPr>
              <a:defRPr sz="2455"/>
            </a:lvl5pPr>
            <a:lvl6pPr>
              <a:defRPr sz="2455"/>
            </a:lvl6pPr>
            <a:lvl7pPr>
              <a:defRPr sz="2455"/>
            </a:lvl7pPr>
            <a:lvl8pPr>
              <a:defRPr sz="2455"/>
            </a:lvl8pPr>
            <a:lvl9pPr>
              <a:defRPr sz="2455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>
          <a:xfrm>
            <a:off x="480060" y="11865188"/>
            <a:ext cx="2240280" cy="681567"/>
          </a:xfrm>
          <a:prstGeom prst="rect">
            <a:avLst/>
          </a:prstGeom>
        </p:spPr>
        <p:txBody>
          <a:bodyPr/>
          <a:lstStyle/>
          <a:p>
            <a:fld id="{AC9ABBB0-69AA-1F41-8B5A-04154AA1F626}" type="datetimeFigureOut">
              <a:t>16.6.2023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>
          <a:xfrm>
            <a:off x="3280411" y="11865188"/>
            <a:ext cx="3040380" cy="681567"/>
          </a:xfrm>
          <a:prstGeom prst="rect">
            <a:avLst/>
          </a:prstGeom>
        </p:spPr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>
          <a:xfrm>
            <a:off x="6880860" y="11865188"/>
            <a:ext cx="2240280" cy="681567"/>
          </a:xfrm>
          <a:prstGeom prst="rect">
            <a:avLst/>
          </a:prstGeom>
        </p:spPr>
        <p:txBody>
          <a:bodyPr/>
          <a:lstStyle/>
          <a:p>
            <a:fld id="{20A9C90C-B05E-AF49-8C8D-ADEB06F53247}" type="slidenum">
              <a:rPr lang="uk-UA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226323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80060" y="512658"/>
            <a:ext cx="8641080" cy="2133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fi-FI"/>
              <a:t>Muokkaa perustyylejä naps.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80061" y="2865545"/>
            <a:ext cx="4242197" cy="119422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3301" b="1"/>
            </a:lvl1pPr>
            <a:lvl2pPr marL="624190" indent="0">
              <a:buNone/>
              <a:defRPr sz="2708" b="1"/>
            </a:lvl2pPr>
            <a:lvl3pPr marL="1248378" indent="0">
              <a:buNone/>
              <a:defRPr sz="2455" b="1"/>
            </a:lvl3pPr>
            <a:lvl4pPr marL="1872568" indent="0">
              <a:buNone/>
              <a:defRPr sz="2201" b="1"/>
            </a:lvl4pPr>
            <a:lvl5pPr marL="2496756" indent="0">
              <a:buNone/>
              <a:defRPr sz="2201" b="1"/>
            </a:lvl5pPr>
            <a:lvl6pPr marL="3120946" indent="0">
              <a:buNone/>
              <a:defRPr sz="2201" b="1"/>
            </a:lvl6pPr>
            <a:lvl7pPr marL="3745135" indent="0">
              <a:buNone/>
              <a:defRPr sz="2201" b="1"/>
            </a:lvl7pPr>
            <a:lvl8pPr marL="4369324" indent="0">
              <a:buNone/>
              <a:defRPr sz="2201" b="1"/>
            </a:lvl8pPr>
            <a:lvl9pPr marL="4993514" indent="0">
              <a:buNone/>
              <a:defRPr sz="2201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80061" y="4059767"/>
            <a:ext cx="4242197" cy="7375738"/>
          </a:xfrm>
          <a:prstGeom prst="rect">
            <a:avLst/>
          </a:prstGeom>
        </p:spPr>
        <p:txBody>
          <a:bodyPr/>
          <a:lstStyle>
            <a:lvl1pPr>
              <a:defRPr sz="3301"/>
            </a:lvl1pPr>
            <a:lvl2pPr>
              <a:defRPr sz="2708"/>
            </a:lvl2pPr>
            <a:lvl3pPr>
              <a:defRPr sz="2455"/>
            </a:lvl3pPr>
            <a:lvl4pPr>
              <a:defRPr sz="2201"/>
            </a:lvl4pPr>
            <a:lvl5pPr>
              <a:defRPr sz="2201"/>
            </a:lvl5pPr>
            <a:lvl6pPr>
              <a:defRPr sz="2201"/>
            </a:lvl6pPr>
            <a:lvl7pPr>
              <a:defRPr sz="2201"/>
            </a:lvl7pPr>
            <a:lvl8pPr>
              <a:defRPr sz="2201"/>
            </a:lvl8pPr>
            <a:lvl9pPr>
              <a:defRPr sz="2201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877277" y="2865545"/>
            <a:ext cx="4243863" cy="119422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3301" b="1"/>
            </a:lvl1pPr>
            <a:lvl2pPr marL="624190" indent="0">
              <a:buNone/>
              <a:defRPr sz="2708" b="1"/>
            </a:lvl2pPr>
            <a:lvl3pPr marL="1248378" indent="0">
              <a:buNone/>
              <a:defRPr sz="2455" b="1"/>
            </a:lvl3pPr>
            <a:lvl4pPr marL="1872568" indent="0">
              <a:buNone/>
              <a:defRPr sz="2201" b="1"/>
            </a:lvl4pPr>
            <a:lvl5pPr marL="2496756" indent="0">
              <a:buNone/>
              <a:defRPr sz="2201" b="1"/>
            </a:lvl5pPr>
            <a:lvl6pPr marL="3120946" indent="0">
              <a:buNone/>
              <a:defRPr sz="2201" b="1"/>
            </a:lvl6pPr>
            <a:lvl7pPr marL="3745135" indent="0">
              <a:buNone/>
              <a:defRPr sz="2201" b="1"/>
            </a:lvl7pPr>
            <a:lvl8pPr marL="4369324" indent="0">
              <a:buNone/>
              <a:defRPr sz="2201" b="1"/>
            </a:lvl8pPr>
            <a:lvl9pPr marL="4993514" indent="0">
              <a:buNone/>
              <a:defRPr sz="2201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877277" y="4059767"/>
            <a:ext cx="4243863" cy="7375738"/>
          </a:xfrm>
          <a:prstGeom prst="rect">
            <a:avLst/>
          </a:prstGeom>
        </p:spPr>
        <p:txBody>
          <a:bodyPr/>
          <a:lstStyle>
            <a:lvl1pPr>
              <a:defRPr sz="3301"/>
            </a:lvl1pPr>
            <a:lvl2pPr>
              <a:defRPr sz="2708"/>
            </a:lvl2pPr>
            <a:lvl3pPr>
              <a:defRPr sz="2455"/>
            </a:lvl3pPr>
            <a:lvl4pPr>
              <a:defRPr sz="2201"/>
            </a:lvl4pPr>
            <a:lvl5pPr>
              <a:defRPr sz="2201"/>
            </a:lvl5pPr>
            <a:lvl6pPr>
              <a:defRPr sz="2201"/>
            </a:lvl6pPr>
            <a:lvl7pPr>
              <a:defRPr sz="2201"/>
            </a:lvl7pPr>
            <a:lvl8pPr>
              <a:defRPr sz="2201"/>
            </a:lvl8pPr>
            <a:lvl9pPr>
              <a:defRPr sz="2201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>
          <a:xfrm>
            <a:off x="480060" y="11865188"/>
            <a:ext cx="2240280" cy="681567"/>
          </a:xfrm>
          <a:prstGeom prst="rect">
            <a:avLst/>
          </a:prstGeom>
        </p:spPr>
        <p:txBody>
          <a:bodyPr/>
          <a:lstStyle/>
          <a:p>
            <a:fld id="{AC9ABBB0-69AA-1F41-8B5A-04154AA1F626}" type="datetimeFigureOut">
              <a:t>16.6.2023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>
          <a:xfrm>
            <a:off x="3280411" y="11865188"/>
            <a:ext cx="3040380" cy="681567"/>
          </a:xfrm>
          <a:prstGeom prst="rect">
            <a:avLst/>
          </a:prstGeom>
        </p:spPr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>
          <a:xfrm>
            <a:off x="6880860" y="11865188"/>
            <a:ext cx="2240280" cy="681567"/>
          </a:xfrm>
          <a:prstGeom prst="rect">
            <a:avLst/>
          </a:prstGeom>
        </p:spPr>
        <p:txBody>
          <a:bodyPr/>
          <a:lstStyle/>
          <a:p>
            <a:fld id="{20A9C90C-B05E-AF49-8C8D-ADEB06F53247}" type="slidenum">
              <a:rPr lang="uk-UA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9652787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80060" y="512658"/>
            <a:ext cx="8641080" cy="2133600"/>
          </a:xfrm>
          <a:prstGeom prst="rect">
            <a:avLst/>
          </a:prstGeom>
        </p:spPr>
        <p:txBody>
          <a:bodyPr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>
          <a:xfrm>
            <a:off x="480060" y="11865188"/>
            <a:ext cx="2240280" cy="681567"/>
          </a:xfrm>
          <a:prstGeom prst="rect">
            <a:avLst/>
          </a:prstGeom>
        </p:spPr>
        <p:txBody>
          <a:bodyPr/>
          <a:lstStyle/>
          <a:p>
            <a:fld id="{AC9ABBB0-69AA-1F41-8B5A-04154AA1F626}" type="datetimeFigureOut">
              <a:t>16.6.2023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>
          <a:xfrm>
            <a:off x="3280411" y="11865188"/>
            <a:ext cx="3040380" cy="681567"/>
          </a:xfrm>
          <a:prstGeom prst="rect">
            <a:avLst/>
          </a:prstGeom>
        </p:spPr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>
          <a:xfrm>
            <a:off x="6880860" y="11865188"/>
            <a:ext cx="2240280" cy="681567"/>
          </a:xfrm>
          <a:prstGeom prst="rect">
            <a:avLst/>
          </a:prstGeom>
        </p:spPr>
        <p:txBody>
          <a:bodyPr/>
          <a:lstStyle/>
          <a:p>
            <a:fld id="{20A9C90C-B05E-AF49-8C8D-ADEB06F53247}" type="slidenum">
              <a:rPr lang="uk-UA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96644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480060" y="11865188"/>
            <a:ext cx="2240280" cy="681567"/>
          </a:xfrm>
          <a:prstGeom prst="rect">
            <a:avLst/>
          </a:prstGeom>
        </p:spPr>
        <p:txBody>
          <a:bodyPr/>
          <a:lstStyle/>
          <a:p>
            <a:fld id="{AC9ABBB0-69AA-1F41-8B5A-04154AA1F626}" type="datetimeFigureOut">
              <a:t>16.6.2023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3280411" y="11865188"/>
            <a:ext cx="3040380" cy="681567"/>
          </a:xfrm>
          <a:prstGeom prst="rect">
            <a:avLst/>
          </a:prstGeom>
        </p:spPr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6880860" y="11865188"/>
            <a:ext cx="2240280" cy="681567"/>
          </a:xfrm>
          <a:prstGeom prst="rect">
            <a:avLst/>
          </a:prstGeom>
        </p:spPr>
        <p:txBody>
          <a:bodyPr/>
          <a:lstStyle/>
          <a:p>
            <a:fld id="{20A9C90C-B05E-AF49-8C8D-ADEB06F53247}" type="slidenum">
              <a:rPr lang="uk-UA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4624811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80061" y="509694"/>
            <a:ext cx="3158728" cy="2169160"/>
          </a:xfrm>
          <a:prstGeom prst="rect">
            <a:avLst/>
          </a:prstGeom>
        </p:spPr>
        <p:txBody>
          <a:bodyPr anchor="b"/>
          <a:lstStyle>
            <a:lvl1pPr algn="l">
              <a:defRPr sz="2708" b="1"/>
            </a:lvl1pPr>
          </a:lstStyle>
          <a:p>
            <a:r>
              <a:rPr lang="fi-FI"/>
              <a:t>Muokkaa perustyylejä naps.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753802" y="509695"/>
            <a:ext cx="5367338" cy="10925811"/>
          </a:xfrm>
          <a:prstGeom prst="rect">
            <a:avLst/>
          </a:prstGeom>
        </p:spPr>
        <p:txBody>
          <a:bodyPr/>
          <a:lstStyle>
            <a:lvl1pPr>
              <a:defRPr sz="4401"/>
            </a:lvl1pPr>
            <a:lvl2pPr>
              <a:defRPr sz="3809"/>
            </a:lvl2pPr>
            <a:lvl3pPr>
              <a:defRPr sz="3301"/>
            </a:lvl3pPr>
            <a:lvl4pPr>
              <a:defRPr sz="2708"/>
            </a:lvl4pPr>
            <a:lvl5pPr>
              <a:defRPr sz="2708"/>
            </a:lvl5pPr>
            <a:lvl6pPr>
              <a:defRPr sz="2708"/>
            </a:lvl6pPr>
            <a:lvl7pPr>
              <a:defRPr sz="2708"/>
            </a:lvl7pPr>
            <a:lvl8pPr>
              <a:defRPr sz="2708"/>
            </a:lvl8pPr>
            <a:lvl9pPr>
              <a:defRPr sz="2708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80061" y="2678855"/>
            <a:ext cx="3158728" cy="875665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947"/>
            </a:lvl1pPr>
            <a:lvl2pPr marL="624190" indent="0">
              <a:buNone/>
              <a:defRPr sz="1608"/>
            </a:lvl2pPr>
            <a:lvl3pPr marL="1248378" indent="0">
              <a:buNone/>
              <a:defRPr sz="1354"/>
            </a:lvl3pPr>
            <a:lvl4pPr marL="1872568" indent="0">
              <a:buNone/>
              <a:defRPr sz="1270"/>
            </a:lvl4pPr>
            <a:lvl5pPr marL="2496756" indent="0">
              <a:buNone/>
              <a:defRPr sz="1270"/>
            </a:lvl5pPr>
            <a:lvl6pPr marL="3120946" indent="0">
              <a:buNone/>
              <a:defRPr sz="1270"/>
            </a:lvl6pPr>
            <a:lvl7pPr marL="3745135" indent="0">
              <a:buNone/>
              <a:defRPr sz="1270"/>
            </a:lvl7pPr>
            <a:lvl8pPr marL="4369324" indent="0">
              <a:buNone/>
              <a:defRPr sz="1270"/>
            </a:lvl8pPr>
            <a:lvl9pPr marL="4993514" indent="0">
              <a:buNone/>
              <a:defRPr sz="127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>
          <a:xfrm>
            <a:off x="480060" y="11865188"/>
            <a:ext cx="2240280" cy="681567"/>
          </a:xfrm>
          <a:prstGeom prst="rect">
            <a:avLst/>
          </a:prstGeom>
        </p:spPr>
        <p:txBody>
          <a:bodyPr/>
          <a:lstStyle/>
          <a:p>
            <a:fld id="{AC9ABBB0-69AA-1F41-8B5A-04154AA1F626}" type="datetimeFigureOut">
              <a:t>16.6.2023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>
          <a:xfrm>
            <a:off x="3280411" y="11865188"/>
            <a:ext cx="3040380" cy="681567"/>
          </a:xfrm>
          <a:prstGeom prst="rect">
            <a:avLst/>
          </a:prstGeom>
        </p:spPr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>
          <a:xfrm>
            <a:off x="6880860" y="11865188"/>
            <a:ext cx="2240280" cy="681567"/>
          </a:xfrm>
          <a:prstGeom prst="rect">
            <a:avLst/>
          </a:prstGeom>
        </p:spPr>
        <p:txBody>
          <a:bodyPr/>
          <a:lstStyle/>
          <a:p>
            <a:fld id="{20A9C90C-B05E-AF49-8C8D-ADEB06F53247}" type="slidenum">
              <a:rPr lang="uk-UA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5316348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881903" y="8961120"/>
            <a:ext cx="5760720" cy="1057911"/>
          </a:xfrm>
          <a:prstGeom prst="rect">
            <a:avLst/>
          </a:prstGeom>
        </p:spPr>
        <p:txBody>
          <a:bodyPr anchor="b"/>
          <a:lstStyle>
            <a:lvl1pPr algn="l">
              <a:defRPr sz="2708" b="1"/>
            </a:lvl1pPr>
          </a:lstStyle>
          <a:p>
            <a:r>
              <a:rPr lang="fi-FI"/>
              <a:t>Muokkaa perustyylejä naps.</a:t>
            </a:r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881903" y="1143846"/>
            <a:ext cx="5760720" cy="768096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401"/>
            </a:lvl1pPr>
            <a:lvl2pPr marL="624190" indent="0">
              <a:buNone/>
              <a:defRPr sz="3809"/>
            </a:lvl2pPr>
            <a:lvl3pPr marL="1248378" indent="0">
              <a:buNone/>
              <a:defRPr sz="3301"/>
            </a:lvl3pPr>
            <a:lvl4pPr marL="1872568" indent="0">
              <a:buNone/>
              <a:defRPr sz="2708"/>
            </a:lvl4pPr>
            <a:lvl5pPr marL="2496756" indent="0">
              <a:buNone/>
              <a:defRPr sz="2708"/>
            </a:lvl5pPr>
            <a:lvl6pPr marL="3120946" indent="0">
              <a:buNone/>
              <a:defRPr sz="2708"/>
            </a:lvl6pPr>
            <a:lvl7pPr marL="3745135" indent="0">
              <a:buNone/>
              <a:defRPr sz="2708"/>
            </a:lvl7pPr>
            <a:lvl8pPr marL="4369324" indent="0">
              <a:buNone/>
              <a:defRPr sz="2708"/>
            </a:lvl8pPr>
            <a:lvl9pPr marL="4993514" indent="0">
              <a:buNone/>
              <a:defRPr sz="2708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881903" y="10019031"/>
            <a:ext cx="5760720" cy="150240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947"/>
            </a:lvl1pPr>
            <a:lvl2pPr marL="624190" indent="0">
              <a:buNone/>
              <a:defRPr sz="1608"/>
            </a:lvl2pPr>
            <a:lvl3pPr marL="1248378" indent="0">
              <a:buNone/>
              <a:defRPr sz="1354"/>
            </a:lvl3pPr>
            <a:lvl4pPr marL="1872568" indent="0">
              <a:buNone/>
              <a:defRPr sz="1270"/>
            </a:lvl4pPr>
            <a:lvl5pPr marL="2496756" indent="0">
              <a:buNone/>
              <a:defRPr sz="1270"/>
            </a:lvl5pPr>
            <a:lvl6pPr marL="3120946" indent="0">
              <a:buNone/>
              <a:defRPr sz="1270"/>
            </a:lvl6pPr>
            <a:lvl7pPr marL="3745135" indent="0">
              <a:buNone/>
              <a:defRPr sz="1270"/>
            </a:lvl7pPr>
            <a:lvl8pPr marL="4369324" indent="0">
              <a:buNone/>
              <a:defRPr sz="1270"/>
            </a:lvl8pPr>
            <a:lvl9pPr marL="4993514" indent="0">
              <a:buNone/>
              <a:defRPr sz="127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>
          <a:xfrm>
            <a:off x="480060" y="11865188"/>
            <a:ext cx="2240280" cy="681567"/>
          </a:xfrm>
          <a:prstGeom prst="rect">
            <a:avLst/>
          </a:prstGeom>
        </p:spPr>
        <p:txBody>
          <a:bodyPr/>
          <a:lstStyle/>
          <a:p>
            <a:fld id="{AC9ABBB0-69AA-1F41-8B5A-04154AA1F626}" type="datetimeFigureOut">
              <a:t>16.6.2023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>
          <a:xfrm>
            <a:off x="3280411" y="11865188"/>
            <a:ext cx="3040380" cy="681567"/>
          </a:xfrm>
          <a:prstGeom prst="rect">
            <a:avLst/>
          </a:prstGeom>
        </p:spPr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>
          <a:xfrm>
            <a:off x="6880860" y="11865188"/>
            <a:ext cx="2240280" cy="681567"/>
          </a:xfrm>
          <a:prstGeom prst="rect">
            <a:avLst/>
          </a:prstGeom>
        </p:spPr>
        <p:txBody>
          <a:bodyPr/>
          <a:lstStyle/>
          <a:p>
            <a:fld id="{20A9C90C-B05E-AF49-8C8D-ADEB06F53247}" type="slidenum">
              <a:rPr lang="uk-UA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7291060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Kuva 13" descr="Kuva, joka sisältää kohteen piha-, ruoho, taivas, henkilö&#10;&#10;Kuvaus luotu automaattisesti">
            <a:extLst>
              <a:ext uri="{FF2B5EF4-FFF2-40B4-BE49-F238E27FC236}">
                <a16:creationId xmlns:a16="http://schemas.microsoft.com/office/drawing/2014/main" id="{6F356668-F3B5-4CC5-4234-7585A84D7F4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3"/>
          <a:srcRect t="20577" b="9977"/>
          <a:stretch/>
        </p:blipFill>
        <p:spPr>
          <a:xfrm>
            <a:off x="3" y="0"/>
            <a:ext cx="9601197" cy="4443984"/>
          </a:xfrm>
          <a:prstGeom prst="rect">
            <a:avLst/>
          </a:prstGeom>
        </p:spPr>
      </p:pic>
      <p:sp>
        <p:nvSpPr>
          <p:cNvPr id="2" name="Pyöristetty suorakulmio 8">
            <a:extLst>
              <a:ext uri="{FF2B5EF4-FFF2-40B4-BE49-F238E27FC236}">
                <a16:creationId xmlns:a16="http://schemas.microsoft.com/office/drawing/2014/main" id="{0BAA68EA-8838-2AAC-559F-63159D709254}"/>
              </a:ext>
            </a:extLst>
          </p:cNvPr>
          <p:cNvSpPr/>
          <p:nvPr userDrawn="1"/>
        </p:nvSpPr>
        <p:spPr>
          <a:xfrm>
            <a:off x="614010" y="-158750"/>
            <a:ext cx="2099209" cy="1133112"/>
          </a:xfrm>
          <a:prstGeom prst="roundRect">
            <a:avLst>
              <a:gd name="adj" fmla="val 9608"/>
            </a:avLst>
          </a:prstGeom>
          <a:solidFill>
            <a:schemeClr val="bg1"/>
          </a:solidFill>
          <a:ln>
            <a:noFill/>
          </a:ln>
          <a:effectLst>
            <a:outerShdw blurRad="141287" dist="45144" dir="8100000" algn="tr" rotWithShape="0">
              <a:schemeClr val="accent1"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pic>
        <p:nvPicPr>
          <p:cNvPr id="3" name="Picture 2" descr="Ikiliiikkuja-tunnus ja slogan lisää voimaa vuosiin.">
            <a:extLst>
              <a:ext uri="{FF2B5EF4-FFF2-40B4-BE49-F238E27FC236}">
                <a16:creationId xmlns:a16="http://schemas.microsoft.com/office/drawing/2014/main" id="{A125E086-6A53-CB18-E650-02B0B6FBC798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672" y="215782"/>
            <a:ext cx="1746427" cy="6170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483135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624190" rtl="0" eaLnBrk="1" latinLnBrk="0" hangingPunct="1">
        <a:spcBef>
          <a:spcPct val="0"/>
        </a:spcBef>
        <a:buNone/>
        <a:defRPr sz="600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68142" indent="-468142" algn="l" defTabSz="624190" rtl="0" eaLnBrk="1" latinLnBrk="0" hangingPunct="1">
        <a:spcBef>
          <a:spcPct val="20000"/>
        </a:spcBef>
        <a:buFont typeface="Arial"/>
        <a:buChar char="•"/>
        <a:defRPr sz="4401" kern="1200">
          <a:solidFill>
            <a:schemeClr val="tx1"/>
          </a:solidFill>
          <a:latin typeface="+mn-lt"/>
          <a:ea typeface="+mn-ea"/>
          <a:cs typeface="+mn-cs"/>
        </a:defRPr>
      </a:lvl1pPr>
      <a:lvl2pPr marL="1014307" indent="-390118" algn="l" defTabSz="624190" rtl="0" eaLnBrk="1" latinLnBrk="0" hangingPunct="1">
        <a:spcBef>
          <a:spcPct val="20000"/>
        </a:spcBef>
        <a:buFont typeface="Arial"/>
        <a:buChar char="–"/>
        <a:defRPr sz="3809" kern="1200">
          <a:solidFill>
            <a:schemeClr val="tx1"/>
          </a:solidFill>
          <a:latin typeface="+mn-lt"/>
          <a:ea typeface="+mn-ea"/>
          <a:cs typeface="+mn-cs"/>
        </a:defRPr>
      </a:lvl2pPr>
      <a:lvl3pPr marL="1560473" indent="-312095" algn="l" defTabSz="624190" rtl="0" eaLnBrk="1" latinLnBrk="0" hangingPunct="1">
        <a:spcBef>
          <a:spcPct val="20000"/>
        </a:spcBef>
        <a:buFont typeface="Arial"/>
        <a:buChar char="•"/>
        <a:defRPr sz="3301" kern="1200">
          <a:solidFill>
            <a:schemeClr val="tx1"/>
          </a:solidFill>
          <a:latin typeface="+mn-lt"/>
          <a:ea typeface="+mn-ea"/>
          <a:cs typeface="+mn-cs"/>
        </a:defRPr>
      </a:lvl3pPr>
      <a:lvl4pPr marL="2184663" indent="-312095" algn="l" defTabSz="624190" rtl="0" eaLnBrk="1" latinLnBrk="0" hangingPunct="1">
        <a:spcBef>
          <a:spcPct val="20000"/>
        </a:spcBef>
        <a:buFont typeface="Arial"/>
        <a:buChar char="–"/>
        <a:defRPr sz="2708" kern="1200">
          <a:solidFill>
            <a:schemeClr val="tx1"/>
          </a:solidFill>
          <a:latin typeface="+mn-lt"/>
          <a:ea typeface="+mn-ea"/>
          <a:cs typeface="+mn-cs"/>
        </a:defRPr>
      </a:lvl4pPr>
      <a:lvl5pPr marL="2808851" indent="-312095" algn="l" defTabSz="624190" rtl="0" eaLnBrk="1" latinLnBrk="0" hangingPunct="1">
        <a:spcBef>
          <a:spcPct val="20000"/>
        </a:spcBef>
        <a:buFont typeface="Arial"/>
        <a:buChar char="»"/>
        <a:defRPr sz="2708" kern="1200">
          <a:solidFill>
            <a:schemeClr val="tx1"/>
          </a:solidFill>
          <a:latin typeface="+mn-lt"/>
          <a:ea typeface="+mn-ea"/>
          <a:cs typeface="+mn-cs"/>
        </a:defRPr>
      </a:lvl5pPr>
      <a:lvl6pPr marL="3433041" indent="-312095" algn="l" defTabSz="624190" rtl="0" eaLnBrk="1" latinLnBrk="0" hangingPunct="1">
        <a:spcBef>
          <a:spcPct val="20000"/>
        </a:spcBef>
        <a:buFont typeface="Arial"/>
        <a:buChar char="•"/>
        <a:defRPr sz="2708" kern="1200">
          <a:solidFill>
            <a:schemeClr val="tx1"/>
          </a:solidFill>
          <a:latin typeface="+mn-lt"/>
          <a:ea typeface="+mn-ea"/>
          <a:cs typeface="+mn-cs"/>
        </a:defRPr>
      </a:lvl6pPr>
      <a:lvl7pPr marL="4057229" indent="-312095" algn="l" defTabSz="624190" rtl="0" eaLnBrk="1" latinLnBrk="0" hangingPunct="1">
        <a:spcBef>
          <a:spcPct val="20000"/>
        </a:spcBef>
        <a:buFont typeface="Arial"/>
        <a:buChar char="•"/>
        <a:defRPr sz="2708" kern="1200">
          <a:solidFill>
            <a:schemeClr val="tx1"/>
          </a:solidFill>
          <a:latin typeface="+mn-lt"/>
          <a:ea typeface="+mn-ea"/>
          <a:cs typeface="+mn-cs"/>
        </a:defRPr>
      </a:lvl7pPr>
      <a:lvl8pPr marL="4681419" indent="-312095" algn="l" defTabSz="624190" rtl="0" eaLnBrk="1" latinLnBrk="0" hangingPunct="1">
        <a:spcBef>
          <a:spcPct val="20000"/>
        </a:spcBef>
        <a:buFont typeface="Arial"/>
        <a:buChar char="•"/>
        <a:defRPr sz="2708" kern="1200">
          <a:solidFill>
            <a:schemeClr val="tx1"/>
          </a:solidFill>
          <a:latin typeface="+mn-lt"/>
          <a:ea typeface="+mn-ea"/>
          <a:cs typeface="+mn-cs"/>
        </a:defRPr>
      </a:lvl8pPr>
      <a:lvl9pPr marL="5305608" indent="-312095" algn="l" defTabSz="624190" rtl="0" eaLnBrk="1" latinLnBrk="0" hangingPunct="1">
        <a:spcBef>
          <a:spcPct val="20000"/>
        </a:spcBef>
        <a:buFont typeface="Arial"/>
        <a:buChar char="•"/>
        <a:defRPr sz="270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624190" rtl="0" eaLnBrk="1" latinLnBrk="0" hangingPunct="1">
        <a:defRPr sz="2455" kern="1200">
          <a:solidFill>
            <a:schemeClr val="tx1"/>
          </a:solidFill>
          <a:latin typeface="+mn-lt"/>
          <a:ea typeface="+mn-ea"/>
          <a:cs typeface="+mn-cs"/>
        </a:defRPr>
      </a:lvl1pPr>
      <a:lvl2pPr marL="624190" algn="l" defTabSz="624190" rtl="0" eaLnBrk="1" latinLnBrk="0" hangingPunct="1">
        <a:defRPr sz="2455" kern="1200">
          <a:solidFill>
            <a:schemeClr val="tx1"/>
          </a:solidFill>
          <a:latin typeface="+mn-lt"/>
          <a:ea typeface="+mn-ea"/>
          <a:cs typeface="+mn-cs"/>
        </a:defRPr>
      </a:lvl2pPr>
      <a:lvl3pPr marL="1248378" algn="l" defTabSz="624190" rtl="0" eaLnBrk="1" latinLnBrk="0" hangingPunct="1">
        <a:defRPr sz="2455" kern="1200">
          <a:solidFill>
            <a:schemeClr val="tx1"/>
          </a:solidFill>
          <a:latin typeface="+mn-lt"/>
          <a:ea typeface="+mn-ea"/>
          <a:cs typeface="+mn-cs"/>
        </a:defRPr>
      </a:lvl3pPr>
      <a:lvl4pPr marL="1872568" algn="l" defTabSz="624190" rtl="0" eaLnBrk="1" latinLnBrk="0" hangingPunct="1">
        <a:defRPr sz="2455" kern="1200">
          <a:solidFill>
            <a:schemeClr val="tx1"/>
          </a:solidFill>
          <a:latin typeface="+mn-lt"/>
          <a:ea typeface="+mn-ea"/>
          <a:cs typeface="+mn-cs"/>
        </a:defRPr>
      </a:lvl4pPr>
      <a:lvl5pPr marL="2496756" algn="l" defTabSz="624190" rtl="0" eaLnBrk="1" latinLnBrk="0" hangingPunct="1">
        <a:defRPr sz="2455" kern="1200">
          <a:solidFill>
            <a:schemeClr val="tx1"/>
          </a:solidFill>
          <a:latin typeface="+mn-lt"/>
          <a:ea typeface="+mn-ea"/>
          <a:cs typeface="+mn-cs"/>
        </a:defRPr>
      </a:lvl5pPr>
      <a:lvl6pPr marL="3120946" algn="l" defTabSz="624190" rtl="0" eaLnBrk="1" latinLnBrk="0" hangingPunct="1">
        <a:defRPr sz="2455" kern="1200">
          <a:solidFill>
            <a:schemeClr val="tx1"/>
          </a:solidFill>
          <a:latin typeface="+mn-lt"/>
          <a:ea typeface="+mn-ea"/>
          <a:cs typeface="+mn-cs"/>
        </a:defRPr>
      </a:lvl6pPr>
      <a:lvl7pPr marL="3745135" algn="l" defTabSz="624190" rtl="0" eaLnBrk="1" latinLnBrk="0" hangingPunct="1">
        <a:defRPr sz="2455" kern="1200">
          <a:solidFill>
            <a:schemeClr val="tx1"/>
          </a:solidFill>
          <a:latin typeface="+mn-lt"/>
          <a:ea typeface="+mn-ea"/>
          <a:cs typeface="+mn-cs"/>
        </a:defRPr>
      </a:lvl7pPr>
      <a:lvl8pPr marL="4369324" algn="l" defTabSz="624190" rtl="0" eaLnBrk="1" latinLnBrk="0" hangingPunct="1">
        <a:defRPr sz="2455" kern="1200">
          <a:solidFill>
            <a:schemeClr val="tx1"/>
          </a:solidFill>
          <a:latin typeface="+mn-lt"/>
          <a:ea typeface="+mn-ea"/>
          <a:cs typeface="+mn-cs"/>
        </a:defRPr>
      </a:lvl8pPr>
      <a:lvl9pPr marL="4993514" algn="l" defTabSz="624190" rtl="0" eaLnBrk="1" latinLnBrk="0" hangingPunct="1">
        <a:defRPr sz="245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ruutu 1">
            <a:extLst>
              <a:ext uri="{FF2B5EF4-FFF2-40B4-BE49-F238E27FC236}">
                <a16:creationId xmlns:a16="http://schemas.microsoft.com/office/drawing/2014/main" id="{8AA29E05-0D30-5F43-AB80-C2245E43EE4A}"/>
              </a:ext>
            </a:extLst>
          </p:cNvPr>
          <p:cNvSpPr txBox="1"/>
          <p:nvPr/>
        </p:nvSpPr>
        <p:spPr>
          <a:xfrm>
            <a:off x="508123" y="4936318"/>
            <a:ext cx="811033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8000" b="1" dirty="0">
                <a:solidFill>
                  <a:srgbClr val="005FA0"/>
                </a:solidFill>
              </a:rPr>
              <a:t>Tapahtuman nimi</a:t>
            </a:r>
          </a:p>
        </p:txBody>
      </p:sp>
      <p:sp>
        <p:nvSpPr>
          <p:cNvPr id="3" name="Tekstiruutu 2">
            <a:extLst>
              <a:ext uri="{FF2B5EF4-FFF2-40B4-BE49-F238E27FC236}">
                <a16:creationId xmlns:a16="http://schemas.microsoft.com/office/drawing/2014/main" id="{AFA1C208-5680-B347-B737-645F4DBB5F6C}"/>
              </a:ext>
            </a:extLst>
          </p:cNvPr>
          <p:cNvSpPr txBox="1"/>
          <p:nvPr/>
        </p:nvSpPr>
        <p:spPr>
          <a:xfrm>
            <a:off x="810534" y="6541844"/>
            <a:ext cx="798013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l"/>
            <a:r>
              <a:rPr lang="fi-FI" sz="2800" b="1" dirty="0">
                <a:solidFill>
                  <a:srgbClr val="005FA0"/>
                </a:solidFill>
              </a:rPr>
              <a:t>Aika: </a:t>
            </a:r>
            <a:r>
              <a:rPr lang="fi-FI" sz="2800" dirty="0">
                <a:solidFill>
                  <a:srgbClr val="005FA0"/>
                </a:solidFill>
              </a:rPr>
              <a:t>päivä, päivämäärä ja kellonaika		</a:t>
            </a:r>
          </a:p>
          <a:p>
            <a:pPr lvl="0" algn="l"/>
            <a:r>
              <a:rPr lang="fi-FI" sz="2800" b="1" dirty="0">
                <a:solidFill>
                  <a:srgbClr val="005FA0"/>
                </a:solidFill>
              </a:rPr>
              <a:t>Paikka: </a:t>
            </a:r>
            <a:r>
              <a:rPr lang="fi-FI" sz="2800" dirty="0">
                <a:solidFill>
                  <a:srgbClr val="005FA0"/>
                </a:solidFill>
              </a:rPr>
              <a:t>tapahtumapaikka ja osoite </a:t>
            </a:r>
          </a:p>
          <a:p>
            <a:pPr lvl="0" algn="l"/>
            <a:endParaRPr lang="fi-FI" sz="2800" dirty="0">
              <a:solidFill>
                <a:srgbClr val="005FA0"/>
              </a:solidFill>
            </a:endParaRPr>
          </a:p>
          <a:p>
            <a:pPr lvl="0" algn="l"/>
            <a:r>
              <a:rPr lang="fi-FI" sz="2800" b="1" dirty="0">
                <a:solidFill>
                  <a:srgbClr val="005FA0"/>
                </a:solidFill>
              </a:rPr>
              <a:t>Ohjelmassa: </a:t>
            </a:r>
            <a:r>
              <a:rPr lang="fi-FI" sz="2800" dirty="0">
                <a:solidFill>
                  <a:srgbClr val="005FA0"/>
                </a:solidFill>
              </a:rPr>
              <a:t>kerro tässä, mitä ohjelmaa on tarjolla</a:t>
            </a:r>
          </a:p>
          <a:p>
            <a:pPr lvl="0" algn="l"/>
            <a:endParaRPr lang="fi-FI" sz="2800" dirty="0">
              <a:solidFill>
                <a:srgbClr val="005FA0"/>
              </a:solidFill>
            </a:endParaRPr>
          </a:p>
          <a:p>
            <a:pPr lvl="0" algn="l"/>
            <a:r>
              <a:rPr lang="fi-FI" sz="2800" b="1" dirty="0">
                <a:solidFill>
                  <a:srgbClr val="005FA0"/>
                </a:solidFill>
              </a:rPr>
              <a:t>Järjestäjät: </a:t>
            </a:r>
            <a:r>
              <a:rPr lang="fi-FI" sz="2800" dirty="0">
                <a:solidFill>
                  <a:srgbClr val="005FA0"/>
                </a:solidFill>
              </a:rPr>
              <a:t>kirjoita tähän kaikki järjestäjätahot</a:t>
            </a:r>
          </a:p>
        </p:txBody>
      </p:sp>
      <p:sp>
        <p:nvSpPr>
          <p:cNvPr id="6" name="Tekstiruutu 5">
            <a:extLst>
              <a:ext uri="{FF2B5EF4-FFF2-40B4-BE49-F238E27FC236}">
                <a16:creationId xmlns:a16="http://schemas.microsoft.com/office/drawing/2014/main" id="{557F7923-5E9D-453B-0B0A-6E703C095A5E}"/>
              </a:ext>
            </a:extLst>
          </p:cNvPr>
          <p:cNvSpPr txBox="1"/>
          <p:nvPr/>
        </p:nvSpPr>
        <p:spPr>
          <a:xfrm>
            <a:off x="2218544" y="11922722"/>
            <a:ext cx="4360508" cy="4796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/>
              <a:t>Lisää järjestäjien logot tähän</a:t>
            </a:r>
          </a:p>
        </p:txBody>
      </p:sp>
    </p:spTree>
    <p:extLst>
      <p:ext uri="{BB962C8B-B14F-4D97-AF65-F5344CB8AC3E}">
        <p14:creationId xmlns:p14="http://schemas.microsoft.com/office/powerpoint/2010/main" val="26709807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Mukautettu 6">
      <a:dk1>
        <a:srgbClr val="0A0000"/>
      </a:dk1>
      <a:lt1>
        <a:sysClr val="window" lastClr="FFFFFF"/>
      </a:lt1>
      <a:dk2>
        <a:srgbClr val="4F504F"/>
      </a:dk2>
      <a:lt2>
        <a:srgbClr val="EEECE1"/>
      </a:lt2>
      <a:accent1>
        <a:srgbClr val="73B632"/>
      </a:accent1>
      <a:accent2>
        <a:srgbClr val="DF6421"/>
      </a:accent2>
      <a:accent3>
        <a:srgbClr val="007FBF"/>
      </a:accent3>
      <a:accent4>
        <a:srgbClr val="82826B"/>
      </a:accent4>
      <a:accent5>
        <a:srgbClr val="141313"/>
      </a:accent5>
      <a:accent6>
        <a:srgbClr val="E47723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3d091f9b-d86d-4b8d-90b6-5deeb1a8014b" xsi:nil="true"/>
    <lcf76f155ced4ddcb4097134ff3c332f xmlns="e903c401-6a4f-4d6b-8c84-9876fb5ebde6">
      <Terms xmlns="http://schemas.microsoft.com/office/infopath/2007/PartnerControls"/>
    </lcf76f155ced4ddcb4097134ff3c332f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8BA41080F06A7841A4F4B5326ED0847F" ma:contentTypeVersion="18" ma:contentTypeDescription="Luo uusi asiakirja." ma:contentTypeScope="" ma:versionID="12f8bbc1c735c22d5852adfaeb193dec">
  <xsd:schema xmlns:xsd="http://www.w3.org/2001/XMLSchema" xmlns:xs="http://www.w3.org/2001/XMLSchema" xmlns:p="http://schemas.microsoft.com/office/2006/metadata/properties" xmlns:ns2="e903c401-6a4f-4d6b-8c84-9876fb5ebde6" xmlns:ns3="3d091f9b-d86d-4b8d-90b6-5deeb1a8014b" targetNamespace="http://schemas.microsoft.com/office/2006/metadata/properties" ma:root="true" ma:fieldsID="c6b0b7573c16d1cd5a109e0d47374049" ns2:_="" ns3:_="">
    <xsd:import namespace="e903c401-6a4f-4d6b-8c84-9876fb5ebde6"/>
    <xsd:import namespace="3d091f9b-d86d-4b8d-90b6-5deeb1a8014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3:TaxCatchAll" minOccurs="0"/>
                <xsd:element ref="ns2:lcf76f155ced4ddcb4097134ff3c332f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903c401-6a4f-4d6b-8c84-9876fb5ebde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3" nillable="true" ma:taxonomy="true" ma:internalName="lcf76f155ced4ddcb4097134ff3c332f" ma:taxonomyFieldName="MediaServiceImageTags" ma:displayName="Kuvien tunnisteet" ma:readOnly="false" ma:fieldId="{5cf76f15-5ced-4ddc-b409-7134ff3c332f}" ma:taxonomyMulti="true" ma:sspId="406f59e7-9212-45af-996b-b508a3ddc8a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d091f9b-d86d-4b8d-90b6-5deeb1a8014b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Jaettu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Jakamisen tiedot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3e9a2fae-b2ea-41ee-b773-ab1a7dc4a61b}" ma:internalName="TaxCatchAll" ma:showField="CatchAllData" ma:web="3d091f9b-d86d-4b8d-90b6-5deeb1a8014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9BBCBB4-982C-49E2-9A1B-7FB2C9E7C229}">
  <ds:schemaRefs>
    <ds:schemaRef ds:uri="3d091f9b-d86d-4b8d-90b6-5deeb1a8014b"/>
    <ds:schemaRef ds:uri="e903c401-6a4f-4d6b-8c84-9876fb5ebde6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B361B6B0-213E-454F-AB66-4CE38B5815FA}">
  <ds:schemaRefs>
    <ds:schemaRef ds:uri="3d091f9b-d86d-4b8d-90b6-5deeb1a8014b"/>
    <ds:schemaRef ds:uri="e903c401-6a4f-4d6b-8c84-9876fb5ebde6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980BEFB3-4039-4906-AE52-0D0F01EE172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148</TotalTime>
  <Words>36</Words>
  <Application>Microsoft Office PowerPoint</Application>
  <PresentationFormat>A3-paperi (297 x 420 mm)</PresentationFormat>
  <Paragraphs>9</Paragraphs>
  <Slides>1</Slides>
  <Notes>1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Office-teema</vt:lpstr>
      <vt:lpstr>PowerPoint-esitys</vt:lpstr>
    </vt:vector>
  </TitlesOfParts>
  <Company>Graafinen Suunnittelu Pirjo Uusitalo-Aura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Pirjo Uusitalo-Aura</dc:creator>
  <cp:lastModifiedBy>Hanna Valkeinen</cp:lastModifiedBy>
  <cp:revision>1</cp:revision>
  <cp:lastPrinted>2019-05-29T05:08:45Z</cp:lastPrinted>
  <dcterms:created xsi:type="dcterms:W3CDTF">2018-04-27T12:29:05Z</dcterms:created>
  <dcterms:modified xsi:type="dcterms:W3CDTF">2023-06-16T05:17:33Z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0x0101008BA41080F06A7841A4F4B5326ED0847F</vt:lpwstr>
  </property>
  <property fmtid="{D5CDD505-2E9C-101B-9397-08002B2CF9AE}" pid="3" name="MediaServiceImageTags">
    <vt:lpwstr/>
  </property>
</Properties>
</file>